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35.jpg" ContentType="image/jpeg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9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564" y="352"/>
      </p:cViewPr>
      <p:guideLst>
        <p:guide orient="horz" pos="289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C4823-EEAB-4C76-A751-2638A32A96F5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439A6-7497-47A7-B7A5-6244561C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455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439A6-7497-47A7-B7A5-6244561CBE6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828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439A6-7497-47A7-B7A5-6244561CBE6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680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439A6-7497-47A7-B7A5-6244561CBE6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0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422" y="408365"/>
            <a:ext cx="19308312" cy="1049182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350" b="1" i="0">
                <a:solidFill>
                  <a:srgbClr val="522E4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350" b="1" i="0">
                <a:solidFill>
                  <a:srgbClr val="522E4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350" b="1" i="0">
                <a:solidFill>
                  <a:srgbClr val="522E4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4817" y="776946"/>
            <a:ext cx="18054465" cy="2357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350" b="1" i="0">
                <a:solidFill>
                  <a:srgbClr val="522E4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jpg"/><Relationship Id="rId18" Type="http://schemas.openxmlformats.org/officeDocument/2006/relationships/image" Target="../media/image75.jpeg"/><Relationship Id="rId3" Type="http://schemas.openxmlformats.org/officeDocument/2006/relationships/hyperlink" Target="https://happygifts.ru/catalog/notebooks/daysweeks/ezhednevniki_nedatirovannye_3263/ezhednevnik_nedatirovannyy_linnie_a5_temno_zelenyy_kremovyy_blok_articul_24621/color_zelenyy/" TargetMode="External"/><Relationship Id="rId7" Type="http://schemas.openxmlformats.org/officeDocument/2006/relationships/image" Target="../media/image68.png"/><Relationship Id="rId12" Type="http://schemas.openxmlformats.org/officeDocument/2006/relationships/image" Target="../media/image73.jpg"/><Relationship Id="rId17" Type="http://schemas.openxmlformats.org/officeDocument/2006/relationships/hyperlink" Target="https://happygifts.ru/catalog_files/8ab02ea5-fb27-11ee-965b-00155da68a10.pdf" TargetMode="External"/><Relationship Id="rId2" Type="http://schemas.openxmlformats.org/officeDocument/2006/relationships/image" Target="../media/image67.png"/><Relationship Id="rId16" Type="http://schemas.openxmlformats.org/officeDocument/2006/relationships/hyperlink" Target="https://happygifts.ru/catalog_files/128f8426-093f-11ef-965d-00155da68a11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notebooks/daysweeks/ezhednevniki_nedatirovannye_3263/ezhednevnik_nedatirovannyy_montrose_a5_biryuzovyy_kremovyy_blok_grafitovyy_srez_articul_24611/color_zelenyy/" TargetMode="External"/><Relationship Id="rId11" Type="http://schemas.openxmlformats.org/officeDocument/2006/relationships/image" Target="../media/image72.jpg"/><Relationship Id="rId5" Type="http://schemas.openxmlformats.org/officeDocument/2006/relationships/hyperlink" Target="https://happygifts.ru/catalog/promo_odezhda/shapki_sharfy_perchatki/merchtex_3627/sharf_vyazanyy_nord_articul_51105/color_zelenyy/" TargetMode="External"/><Relationship Id="rId15" Type="http://schemas.openxmlformats.org/officeDocument/2006/relationships/hyperlink" Target="https://happygifts.ru/catalog_files/571965af-6879-11ec-9606-00155da68a11.pdf" TargetMode="External"/><Relationship Id="rId10" Type="http://schemas.openxmlformats.org/officeDocument/2006/relationships/image" Target="../media/image71.png"/><Relationship Id="rId4" Type="http://schemas.openxmlformats.org/officeDocument/2006/relationships/hyperlink" Target="https://happygifts.ru/catalog/promo_odezhda/shapki_sharfy_perchatki/merchtex_3627/shapka_vyazanaya_dvoynaya_essential_s_otvorotom_belyy_100_akril__articul_51100/color_zelenyy/" TargetMode="External"/><Relationship Id="rId9" Type="http://schemas.openxmlformats.org/officeDocument/2006/relationships/image" Target="../media/image70.png"/><Relationship Id="rId14" Type="http://schemas.openxmlformats.org/officeDocument/2006/relationships/hyperlink" Target="https://happygifts.ru/catalog_files/f840e84e-7199-11ec-960d-00155da68a10.pdf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d140f983-6b42-11ed-9633-00155da68a10.pdf" TargetMode="External"/><Relationship Id="rId13" Type="http://schemas.openxmlformats.org/officeDocument/2006/relationships/image" Target="../media/image81.jpg"/><Relationship Id="rId3" Type="http://schemas.openxmlformats.org/officeDocument/2006/relationships/hyperlink" Target="https://happygifts.ru/catalog_files/8a485021-1815-11ef-9660-00155d41c408.pdf" TargetMode="External"/><Relationship Id="rId7" Type="http://schemas.openxmlformats.org/officeDocument/2006/relationships/image" Target="../media/image78.png"/><Relationship Id="rId12" Type="http://schemas.openxmlformats.org/officeDocument/2006/relationships/image" Target="../media/image80.jpg"/><Relationship Id="rId17" Type="http://schemas.openxmlformats.org/officeDocument/2006/relationships/hyperlink" Target="https://happygifts.ru/catalog/promo_odezhda/beysbolki/atlantis_1329/beysbolka_rapper_cotton_5_klinev_plastikovaya_zastezhka_articul_254179/color_chernyy/" TargetMode="External"/><Relationship Id="rId2" Type="http://schemas.openxmlformats.org/officeDocument/2006/relationships/image" Target="../media/image76.jpg"/><Relationship Id="rId16" Type="http://schemas.openxmlformats.org/officeDocument/2006/relationships/hyperlink" Target="https://happygifts.ru/catalog/posuda/termosy/termos_vakuumnyy_stripe_450_ml_articul_40005/color_seryy,_chernyy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_files/35f33ab8-e78d-11ee-9659-00155da68a11.pdf" TargetMode="External"/><Relationship Id="rId11" Type="http://schemas.openxmlformats.org/officeDocument/2006/relationships/image" Target="../media/image79.png"/><Relationship Id="rId5" Type="http://schemas.openxmlformats.org/officeDocument/2006/relationships/hyperlink" Target="https://happygifts.ru/catalog_files/0975181a-0743-11ea-948a-00155d640316.pdf" TargetMode="External"/><Relationship Id="rId15" Type="http://schemas.openxmlformats.org/officeDocument/2006/relationships/image" Target="../media/image83.jpg"/><Relationship Id="rId10" Type="http://schemas.openxmlformats.org/officeDocument/2006/relationships/hyperlink" Target="https://happygifts.ru/catalog/sumki/ryukzaki/ryukzak_hit_seryy_45kh31kh14_sm_100_poliester__articul_2220344/color_seryy/" TargetMode="External"/><Relationship Id="rId4" Type="http://schemas.openxmlformats.org/officeDocument/2006/relationships/image" Target="../media/image77.png"/><Relationship Id="rId9" Type="http://schemas.openxmlformats.org/officeDocument/2006/relationships/hyperlink" Target="https://happygifts.ru/catalog/promo_odezhda/tolstovki/muzhskie_1103/thclothes_4079/tolstovka_uniseks_delta_300__articul_355000/color_temno-seryy/" TargetMode="External"/><Relationship Id="rId14" Type="http://schemas.openxmlformats.org/officeDocument/2006/relationships/image" Target="../media/image8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g"/><Relationship Id="rId13" Type="http://schemas.openxmlformats.org/officeDocument/2006/relationships/hyperlink" Target="https://happygifts.ru/catalog/posuda/kruzhki/kruzhka_kate_articul_5801/color_serebristyy/" TargetMode="External"/><Relationship Id="rId3" Type="http://schemas.openxmlformats.org/officeDocument/2006/relationships/hyperlink" Target="https://happygifts.ru/catalog/posuda/kruzhki/krugka-sweet-s-prorezinennym-poikritiem-cherniy-articul_23499/color_chernyy,_zerkalo_serebro/" TargetMode="External"/><Relationship Id="rId7" Type="http://schemas.openxmlformats.org/officeDocument/2006/relationships/image" Target="../media/image87.png"/><Relationship Id="rId12" Type="http://schemas.openxmlformats.org/officeDocument/2006/relationships/hyperlink" Target="https://happygifts.ru/catalog_files/899a145b-79f3-11ec-9617-00155da68a11.pdf" TargetMode="External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png"/><Relationship Id="rId11" Type="http://schemas.openxmlformats.org/officeDocument/2006/relationships/hyperlink" Target="https://happygifts.ru/catalog_files/2753f778-d617-11ee-9659-00155da68a11.pdf" TargetMode="External"/><Relationship Id="rId5" Type="http://schemas.openxmlformats.org/officeDocument/2006/relationships/hyperlink" Target="https://happygifts.ru/catalog/elektronika/universalnye_akkumulyatory/universalnyy_akkumulyator_omg_sleek_10_10000_mach_chernyy_14kh68kh1_5_sm_articul_37175/color_chernyy/" TargetMode="External"/><Relationship Id="rId15" Type="http://schemas.openxmlformats.org/officeDocument/2006/relationships/hyperlink" Target="https://happygifts.ru/catalog_files/e0e56460-09cc-11ee-963d-00155da68a11.pdf" TargetMode="External"/><Relationship Id="rId10" Type="http://schemas.openxmlformats.org/officeDocument/2006/relationships/image" Target="../media/image90.png"/><Relationship Id="rId4" Type="http://schemas.openxmlformats.org/officeDocument/2006/relationships/hyperlink" Target="https://happygifts.ru/catalog/ruchki_i_karandashi/karandashi/nabor_tsvetnykh_karandashey_professional_12_tsvetov_articul_32809/color_serebristyy/" TargetMode="External"/><Relationship Id="rId9" Type="http://schemas.openxmlformats.org/officeDocument/2006/relationships/image" Target="../media/image89.png"/><Relationship Id="rId14" Type="http://schemas.openxmlformats.org/officeDocument/2006/relationships/hyperlink" Target="https://happygifts.ru/catalog_files/be4c595a-1785-11dd-9641-001f2908c552.pdf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jpg"/><Relationship Id="rId18" Type="http://schemas.openxmlformats.org/officeDocument/2006/relationships/hyperlink" Target="https://happygifts.ru/catalog_files/252f34d6-1c27-11ef-9661-00155d41c408.pdf" TargetMode="External"/><Relationship Id="rId3" Type="http://schemas.openxmlformats.org/officeDocument/2006/relationships/hyperlink" Target="https://happygifts.ru/catalog/posuda/kruzhki/kruzhka_yasna_s_prorezinennym_pokrytiem_articul_23506/color_chernyy,_zheltyy/" TargetMode="External"/><Relationship Id="rId7" Type="http://schemas.openxmlformats.org/officeDocument/2006/relationships/image" Target="../media/image92.png"/><Relationship Id="rId12" Type="http://schemas.openxmlformats.org/officeDocument/2006/relationships/image" Target="../media/image97.jpg"/><Relationship Id="rId17" Type="http://schemas.openxmlformats.org/officeDocument/2006/relationships/hyperlink" Target="https://happygifts.ru/catalog_files/9fa9554b-9827-11ee-9650-00155da68a11.pdf" TargetMode="External"/><Relationship Id="rId2" Type="http://schemas.openxmlformats.org/officeDocument/2006/relationships/image" Target="../media/image91.png"/><Relationship Id="rId16" Type="http://schemas.openxmlformats.org/officeDocument/2006/relationships/hyperlink" Target="https://happygifts.ru/catalog_files/016f3114-105d-11ea-948a-00155d640316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sumki/ryukzaki/ryukzak_vodostoykiy_simple_belyy_45_kh_32_kh_13_sm_100_poliuretan_articul_199014_pr/color_krasnyy/" TargetMode="External"/><Relationship Id="rId11" Type="http://schemas.openxmlformats.org/officeDocument/2006/relationships/image" Target="../media/image96.jpg"/><Relationship Id="rId5" Type="http://schemas.openxmlformats.org/officeDocument/2006/relationships/hyperlink" Target="https://happygifts.ru/catalog/sumki/ryukzaki/ryukzak_go_belyy_41_kh_29_kh15_5_sm_100_poliuretan_articul_16805/color_zheltyy/" TargetMode="External"/><Relationship Id="rId15" Type="http://schemas.openxmlformats.org/officeDocument/2006/relationships/hyperlink" Target="https://happygifts.ru/catalog_files/11e43cfe-019a-11ec-957b-00155d640301.pdf" TargetMode="External"/><Relationship Id="rId10" Type="http://schemas.openxmlformats.org/officeDocument/2006/relationships/image" Target="../media/image95.png"/><Relationship Id="rId4" Type="http://schemas.openxmlformats.org/officeDocument/2006/relationships/hyperlink" Target="https://happygifts.ru/catalog/posuda/termokruzhki/termokruzhka_flock_articul_33100/color_krasnyy/" TargetMode="External"/><Relationship Id="rId9" Type="http://schemas.openxmlformats.org/officeDocument/2006/relationships/image" Target="../media/image94.png"/><Relationship Id="rId14" Type="http://schemas.openxmlformats.org/officeDocument/2006/relationships/image" Target="../media/image9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g"/><Relationship Id="rId13" Type="http://schemas.openxmlformats.org/officeDocument/2006/relationships/hyperlink" Target="https://happygifts.ru/catalog_files/831442f1-95dc-11ea-94a7-00155d640315.pdf" TargetMode="External"/><Relationship Id="rId3" Type="http://schemas.openxmlformats.org/officeDocument/2006/relationships/hyperlink" Target="https://happygifts.ru/catalog/posuda/lanch_boksy/lanch_boks_tuber_borosilikatnoe_steklo_articul_346915/color_prozrachnyy/" TargetMode="External"/><Relationship Id="rId7" Type="http://schemas.openxmlformats.org/officeDocument/2006/relationships/image" Target="../media/image102.png"/><Relationship Id="rId12" Type="http://schemas.openxmlformats.org/officeDocument/2006/relationships/hyperlink" Target="https://happygifts.ru/catalog_files/bbebb7a5-b7b7-11eb-951c-00155d640301.pdf" TargetMode="Externa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1.png"/><Relationship Id="rId11" Type="http://schemas.openxmlformats.org/officeDocument/2006/relationships/hyperlink" Target="https://happygifts.ru/catalog_files/d0ec62ec-2c1c-11ec-95a7-00155da68a11.pdf" TargetMode="External"/><Relationship Id="rId5" Type="http://schemas.openxmlformats.org/officeDocument/2006/relationships/hyperlink" Target="https://happygifts.ru/catalog/posuda/lanch_boksy/konteyner_dlya_edy_yoplat_s_lozhkoy_plastik_articul_345572/color_zelenyy/" TargetMode="External"/><Relationship Id="rId10" Type="http://schemas.openxmlformats.org/officeDocument/2006/relationships/image" Target="../media/image105.jpg"/><Relationship Id="rId4" Type="http://schemas.openxmlformats.org/officeDocument/2006/relationships/hyperlink" Target="https://happygifts.ru/catalog/sumki/sumki_kholodilniki/termosumka_hertum_articul_345737/color_zheltyy/" TargetMode="External"/><Relationship Id="rId9" Type="http://schemas.openxmlformats.org/officeDocument/2006/relationships/image" Target="../media/image10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g"/><Relationship Id="rId13" Type="http://schemas.openxmlformats.org/officeDocument/2006/relationships/image" Target="../media/image113.jpeg"/><Relationship Id="rId3" Type="http://schemas.openxmlformats.org/officeDocument/2006/relationships/image" Target="../media/image107.png"/><Relationship Id="rId7" Type="http://schemas.openxmlformats.org/officeDocument/2006/relationships/image" Target="../media/image110.png"/><Relationship Id="rId12" Type="http://schemas.openxmlformats.org/officeDocument/2006/relationships/hyperlink" Target="https://happygifts.ru/catalog_files/586c23cd-0a1e-11ea-948a-00155d640316.pdf" TargetMode="External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9.png"/><Relationship Id="rId11" Type="http://schemas.openxmlformats.org/officeDocument/2006/relationships/hyperlink" Target="https://happygifts.ru/catalog_files/f0a7db76-4ec6-11ed-962c-00155da68a11.pdf" TargetMode="External"/><Relationship Id="rId5" Type="http://schemas.openxmlformats.org/officeDocument/2006/relationships/image" Target="../media/image108.png"/><Relationship Id="rId15" Type="http://schemas.openxmlformats.org/officeDocument/2006/relationships/hyperlink" Target="https://happygifts.ru/catalog_files/fe52b502-0f1d-11ed-9628-00155da68a10.pdf" TargetMode="External"/><Relationship Id="rId10" Type="http://schemas.openxmlformats.org/officeDocument/2006/relationships/hyperlink" Target="https://happygifts.ru/catalog/posuda/bokaly/stakan_zodiac_s_kryshkoy_articul_21907/color_temno-seryy/" TargetMode="External"/><Relationship Id="rId4" Type="http://schemas.openxmlformats.org/officeDocument/2006/relationships/hyperlink" Target="https://happygifts.ru/catalog/puteshestvie_i_otdykh/pledy/pled_gradient_articul_20322/color_seryy/" TargetMode="External"/><Relationship Id="rId9" Type="http://schemas.openxmlformats.org/officeDocument/2006/relationships/image" Target="../media/image112.png"/><Relationship Id="rId14" Type="http://schemas.openxmlformats.org/officeDocument/2006/relationships/hyperlink" Target="https://happygifts.ru/catalog/aroma_podarki/parfyum_dlya_interera_s_aromadiffuzorom_po_motivam_armenia_articul_32703/color_chernyy,_aromat_afrikan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hyperlink" Target="https://happygifts.ru/catalog/notebooks/y_note/bloknot_memo_pad_razmer_130_170_mm_bezhevyy_blok_v_kletku_articul_33907/color_siniy/" TargetMode="External"/><Relationship Id="rId3" Type="http://schemas.openxmlformats.org/officeDocument/2006/relationships/hyperlink" Target="https://happygifts.ru/catalog/notebooks/y_note/bloknot_memo_pad_razmer_90kh140_mm_bezhevyy_blok_v_kletku_articul_33906/color_seryy/" TargetMode="External"/><Relationship Id="rId7" Type="http://schemas.openxmlformats.org/officeDocument/2006/relationships/image" Target="../media/image118.jpg"/><Relationship Id="rId12" Type="http://schemas.openxmlformats.org/officeDocument/2006/relationships/hyperlink" Target="https://happygifts.ru/catalog/ruchki_i_karandashi/karandashi/vechnyy_karandash_p20_articul_32811/color_chernyy/" TargetMode="External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7.jpg"/><Relationship Id="rId11" Type="http://schemas.openxmlformats.org/officeDocument/2006/relationships/hyperlink" Target="https://happygifts.ru/catalog_files/2ea1e021-91aa-11ed-9638-00155d640301.pdf" TargetMode="External"/><Relationship Id="rId5" Type="http://schemas.openxmlformats.org/officeDocument/2006/relationships/image" Target="../media/image116.png"/><Relationship Id="rId10" Type="http://schemas.openxmlformats.org/officeDocument/2006/relationships/hyperlink" Target="https://happygifts.ru/catalog_files/96ee8a38-e1dd-11ee-9659-00155da68a11.pdf" TargetMode="External"/><Relationship Id="rId4" Type="http://schemas.openxmlformats.org/officeDocument/2006/relationships/image" Target="../media/image115.png"/><Relationship Id="rId9" Type="http://schemas.openxmlformats.org/officeDocument/2006/relationships/hyperlink" Target="https://happygifts.ru/catalog_files/96ee8a2a-e1dd-11ee-9659-00155da68a11.pdf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8b9a9722-a7e5-11ef-9678-00155d41c408.pdf" TargetMode="External"/><Relationship Id="rId13" Type="http://schemas.openxmlformats.org/officeDocument/2006/relationships/image" Target="../media/image125.jpeg"/><Relationship Id="rId3" Type="http://schemas.openxmlformats.org/officeDocument/2006/relationships/hyperlink" Target="https://happygifts.ru/catalog/puteshestvie_i_otdykh/pledy/pled_belt_belyy_130_kh_180_sm_100_akril_s_poyasom_articul_2408/color_temno-siniy/" TargetMode="External"/><Relationship Id="rId7" Type="http://schemas.openxmlformats.org/officeDocument/2006/relationships/hyperlink" Target="https://happygifts.ru/catalog_files/dbba20e2-ac9d-11ef-967a-00155d41c408.pdf" TargetMode="External"/><Relationship Id="rId12" Type="http://schemas.openxmlformats.org/officeDocument/2006/relationships/image" Target="../media/image124.jpe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_files/dbba2101-ac9d-11ef-967a-00155d41c408.pdf" TargetMode="External"/><Relationship Id="rId11" Type="http://schemas.openxmlformats.org/officeDocument/2006/relationships/image" Target="../media/image123.jpeg"/><Relationship Id="rId5" Type="http://schemas.openxmlformats.org/officeDocument/2006/relationships/hyperlink" Target="https://happygifts.ru/catalog/puteshestvie_i_otdykh/pledy/pled_dlya_piknika_rest_zhyeltyy_115_kh_140_sm_dvukhstoronniy_material_flis_150_grm2_oksford_210_t_articul_2407/color_siniy/" TargetMode="External"/><Relationship Id="rId10" Type="http://schemas.openxmlformats.org/officeDocument/2006/relationships/image" Target="../media/image122.png"/><Relationship Id="rId4" Type="http://schemas.openxmlformats.org/officeDocument/2006/relationships/hyperlink" Target="https://happygifts.ru/catalog/sumki/ryukzaki/ryukzak_vodostoykiy_slim_chyernyy_45kh30kh6_sm_tkan_verkha_100_poliester_1680_d_articul_9293/color_chernyy/" TargetMode="External"/><Relationship Id="rId9" Type="http://schemas.openxmlformats.org/officeDocument/2006/relationships/image" Target="../media/image1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02baade5-5e77-11ec-95f6-00155d640301.pdf" TargetMode="External"/><Relationship Id="rId3" Type="http://schemas.openxmlformats.org/officeDocument/2006/relationships/hyperlink" Target="https://happygifts.ru/catalog/puteshestvie_i_otdykh/avtomobilnye_aksessuary/avtomobilnyy_molotok_seleter_articul_345437/color_chernyy/" TargetMode="External"/><Relationship Id="rId7" Type="http://schemas.openxmlformats.org/officeDocument/2006/relationships/hyperlink" Target="https://happygifts.ru/catalog_files/8a5d6571-95dc-11ea-94a7-00155d640315.pdf" TargetMode="External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8.jpg"/><Relationship Id="rId11" Type="http://schemas.openxmlformats.org/officeDocument/2006/relationships/image" Target="../media/image129.jpeg"/><Relationship Id="rId5" Type="http://schemas.openxmlformats.org/officeDocument/2006/relationships/image" Target="../media/image127.jpg"/><Relationship Id="rId10" Type="http://schemas.openxmlformats.org/officeDocument/2006/relationships/hyperlink" Target="https://happygifts.ru/catalog_files/6d4ada48-80fb-11e7-942b-00155d640301.pdf" TargetMode="External"/><Relationship Id="rId4" Type="http://schemas.openxmlformats.org/officeDocument/2006/relationships/hyperlink" Target="https://happygifts.ru/catalog/aroma_podarki/parfyum_dlya_avtomobilya_i_interera_po_motivam_kirke_articul_32700_pr/color_fioletovyy/" TargetMode="External"/><Relationship Id="rId9" Type="http://schemas.openxmlformats.org/officeDocument/2006/relationships/hyperlink" Target="https://happygifts.ru/catalog/posuda/termokruzhki/termokruzhka_vakuumnaya_click_400_ml_articul_46000/color_serebristyy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fc7af571-4529-11ec-95ca-00155da68a11.pdf" TargetMode="External"/><Relationship Id="rId3" Type="http://schemas.openxmlformats.org/officeDocument/2006/relationships/hyperlink" Target="https://happygifts.ru/catalog/puteshestvie_i_otdykh/nozhi_i_instrumenty/bomber_nozh_skladnoy_nerzhaveyushchaya_stal_chernyy_articul_349579/color_chernyy/" TargetMode="External"/><Relationship Id="rId7" Type="http://schemas.openxmlformats.org/officeDocument/2006/relationships/image" Target="../media/image133.png"/><Relationship Id="rId12" Type="http://schemas.openxmlformats.org/officeDocument/2006/relationships/image" Target="../media/image134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2.jpg"/><Relationship Id="rId11" Type="http://schemas.openxmlformats.org/officeDocument/2006/relationships/hyperlink" Target="https://happygifts.ru/catalog_files/a92387a2-0b21-11df-836a-001871eb2973.pdf" TargetMode="External"/><Relationship Id="rId5" Type="http://schemas.openxmlformats.org/officeDocument/2006/relationships/image" Target="../media/image131.png"/><Relationship Id="rId10" Type="http://schemas.openxmlformats.org/officeDocument/2006/relationships/hyperlink" Target="https://happygifts.ru/catalog/posuda/termosy/nabor_v_chekhle_termos_2_kruzhki_articul_3507/color_serebristyy,_chernyy/" TargetMode="External"/><Relationship Id="rId4" Type="http://schemas.openxmlformats.org/officeDocument/2006/relationships/hyperlink" Target="https://happygifts.ru/catalog/puteshestvie_i_otdykh/nozhi_i_instrumenty/skladnoy_nozh_thiam_articul_345457_pr/color_chernyy/" TargetMode="External"/><Relationship Id="rId9" Type="http://schemas.openxmlformats.org/officeDocument/2006/relationships/hyperlink" Target="https://happygifts.ru/catalog_files/723b4549-000b-11e7-9424-00155d640301.pdf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jpg"/><Relationship Id="rId18" Type="http://schemas.openxmlformats.org/officeDocument/2006/relationships/hyperlink" Target="https://happygifts.ru/catalog_files/8f76dafc-2934-11e8-9438-00155d640301.pdf" TargetMode="External"/><Relationship Id="rId3" Type="http://schemas.openxmlformats.org/officeDocument/2006/relationships/image" Target="../media/image135.jpg"/><Relationship Id="rId7" Type="http://schemas.openxmlformats.org/officeDocument/2006/relationships/hyperlink" Target="https://happygifts.ru/catalog/notebooks/thinkme_delovye_bloknoty/biznes_bloknot_tabby_biggy_format_v5_v_kletku_articul_21228/color_siniy/" TargetMode="External"/><Relationship Id="rId12" Type="http://schemas.openxmlformats.org/officeDocument/2006/relationships/image" Target="../media/image140.jpg"/><Relationship Id="rId17" Type="http://schemas.openxmlformats.org/officeDocument/2006/relationships/hyperlink" Target="https://happygifts.ru/catalog_files/fbe7200f-f8ba-11ee-965b-00155da68a10.pdf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happygifts.ru/catalog_files/61341fbc-e5e5-11ee-9659-00155da68a11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ruchki_i_karandashi/metallicheskie_ruchki_b1/ruchka_sharikovaya_factor_articul_40392/color_siniy,_seryy/" TargetMode="External"/><Relationship Id="rId11" Type="http://schemas.openxmlformats.org/officeDocument/2006/relationships/image" Target="../media/image139.jpg"/><Relationship Id="rId5" Type="http://schemas.openxmlformats.org/officeDocument/2006/relationships/hyperlink" Target="https://happygifts.ru/catalog/delovye_aksessuary/oblozhki_dlya_dokumentov/oblozhka_dlya_pasporta_13_5_kh_19_5_sm_golubaya_pu_soft_touch_articul_19726/color_goluboy/" TargetMode="External"/><Relationship Id="rId15" Type="http://schemas.openxmlformats.org/officeDocument/2006/relationships/hyperlink" Target="https://happygifts.ru/catalog_files/e543397d-cf0f-11e9-947c-00155d640301.pdf" TargetMode="External"/><Relationship Id="rId10" Type="http://schemas.openxmlformats.org/officeDocument/2006/relationships/image" Target="../media/image138.png"/><Relationship Id="rId4" Type="http://schemas.openxmlformats.org/officeDocument/2006/relationships/hyperlink" Target="https://happygifts.ru/catalog/posuda/kruzhki/kruzhka_sweet_s_prorezinennym_pokrytiem_articul_23500/color_chernyy/" TargetMode="External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hyperlink" Target="https://clck.ru/3QtN7D" TargetMode="External"/><Relationship Id="rId18" Type="http://schemas.openxmlformats.org/officeDocument/2006/relationships/image" Target="../media/image151.png"/><Relationship Id="rId3" Type="http://schemas.openxmlformats.org/officeDocument/2006/relationships/hyperlink" Target="https://happygifts.ru/catalog/notebooks/enote/ezhednevniki_nedatirovannye_1370/ezhednevnik_nedatirovannyy_stellar_format_a5_articul_24728/color_chernyy,_krasnyy/" TargetMode="External"/><Relationship Id="rId7" Type="http://schemas.openxmlformats.org/officeDocument/2006/relationships/image" Target="../media/image144.png"/><Relationship Id="rId12" Type="http://schemas.openxmlformats.org/officeDocument/2006/relationships/image" Target="../media/image147.png"/><Relationship Id="rId17" Type="http://schemas.openxmlformats.org/officeDocument/2006/relationships/image" Target="../media/image150.jpeg"/><Relationship Id="rId2" Type="http://schemas.openxmlformats.org/officeDocument/2006/relationships/image" Target="../media/image143.png"/><Relationship Id="rId16" Type="http://schemas.openxmlformats.org/officeDocument/2006/relationships/image" Target="../media/image149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notebooks/thinkme_delovye_bloknoty/biznes_bloknot_trendi_130_210_mm_cherno_goluboy_myagkaya_oblozhka_v_lineyku_articul_21229/color_chernyy,_zheltyy/" TargetMode="External"/><Relationship Id="rId11" Type="http://schemas.openxmlformats.org/officeDocument/2006/relationships/hyperlink" Target="https://clck.ru/3QtN8h" TargetMode="External"/><Relationship Id="rId5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zelenyy/" TargetMode="External"/><Relationship Id="rId15" Type="http://schemas.openxmlformats.org/officeDocument/2006/relationships/image" Target="../media/image148.jpeg"/><Relationship Id="rId10" Type="http://schemas.openxmlformats.org/officeDocument/2006/relationships/hyperlink" Target="https://clck.ru/3QtN9n" TargetMode="External"/><Relationship Id="rId4" Type="http://schemas.openxmlformats.org/officeDocument/2006/relationships/hyperlink" Target="https://happygifts.ru/catalog/notebooks/enote/ezhednevniki_nedatirovannye_1370/ezhednevnik_nedatirovannyy_solas_a5_s_magnitom_krasnyy_kremovyy_blok_articul_24744_pr/color_chernyy/" TargetMode="External"/><Relationship Id="rId9" Type="http://schemas.openxmlformats.org/officeDocument/2006/relationships/image" Target="../media/image146.png"/><Relationship Id="rId14" Type="http://schemas.openxmlformats.org/officeDocument/2006/relationships/hyperlink" Target="https://clck.ru/3QtN6S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hyperlink" Target="https://clck.ru/3QtMyB" TargetMode="External"/><Relationship Id="rId18" Type="http://schemas.openxmlformats.org/officeDocument/2006/relationships/image" Target="../media/image160.png"/><Relationship Id="rId3" Type="http://schemas.openxmlformats.org/officeDocument/2006/relationships/hyperlink" Target="https://happygifts.ru/catalog/delovye_aksessuary/chekhly_dlya_kart/chekhol_dlya_karty_na_telefon_samokleyashchiysya_65_kh_97_mm_goluboy_pu_soft_touch_articul_19724/color_chernyy/" TargetMode="External"/><Relationship Id="rId7" Type="http://schemas.openxmlformats.org/officeDocument/2006/relationships/image" Target="../media/image153.png"/><Relationship Id="rId12" Type="http://schemas.openxmlformats.org/officeDocument/2006/relationships/hyperlink" Target="https://clck.ru/3QtMzh" TargetMode="External"/><Relationship Id="rId17" Type="http://schemas.openxmlformats.org/officeDocument/2006/relationships/image" Target="../media/image159.png"/><Relationship Id="rId2" Type="http://schemas.openxmlformats.org/officeDocument/2006/relationships/image" Target="../media/image152.png"/><Relationship Id="rId16" Type="http://schemas.openxmlformats.org/officeDocument/2006/relationships/image" Target="../media/image158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notebooks/enote/ezhednevniki_nedatirovannye_1370/ezhednevnik_nedatirovannyy_portfolio_mark_format_a5_v_lineyku_articul_24734/color_bordovyy/" TargetMode="External"/><Relationship Id="rId11" Type="http://schemas.openxmlformats.org/officeDocument/2006/relationships/hyperlink" Target="https://clck.ru/3QtN2y" TargetMode="External"/><Relationship Id="rId5" Type="http://schemas.openxmlformats.org/officeDocument/2006/relationships/hyperlink" Target="https://happygifts.ru/catalog/delovye_aksessuary/chekhly_dlya_kart/chekhol_dlya_6_kart_s_otdeleniem_dlya_deneg_goluboy_pu_soft_touch_articul_19725/color_chernyy/" TargetMode="External"/><Relationship Id="rId15" Type="http://schemas.openxmlformats.org/officeDocument/2006/relationships/image" Target="../media/image157.jpeg"/><Relationship Id="rId10" Type="http://schemas.openxmlformats.org/officeDocument/2006/relationships/image" Target="../media/image156.png"/><Relationship Id="rId4" Type="http://schemas.openxmlformats.org/officeDocument/2006/relationships/hyperlink" Target="https://happygifts.ru/catalog/delovye_aksessuary/chekhly_dlya_kart/chekhol_dlya_avtodokumentov_93_kh_128_sm_pu_soft_touch_goluboy_articul_19727/color_chernyy/" TargetMode="External"/><Relationship Id="rId9" Type="http://schemas.openxmlformats.org/officeDocument/2006/relationships/image" Target="../media/image155.png"/><Relationship Id="rId14" Type="http://schemas.openxmlformats.org/officeDocument/2006/relationships/hyperlink" Target="https://clck.ru/3QtMxK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hyperlink" Target="https://clck.ru/3QtMJQ" TargetMode="External"/><Relationship Id="rId18" Type="http://schemas.openxmlformats.org/officeDocument/2006/relationships/image" Target="../media/image170.jpeg"/><Relationship Id="rId3" Type="http://schemas.openxmlformats.org/officeDocument/2006/relationships/hyperlink" Target="https://happygifts.ru/catalog/sumki/ryukzaki/ryukzak_shine_krasnyy_38_kh_23_kh_12_sm_100_neylon_articul_199013/color_temno-siniy/" TargetMode="External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17" Type="http://schemas.openxmlformats.org/officeDocument/2006/relationships/image" Target="../media/image169.jpeg"/><Relationship Id="rId2" Type="http://schemas.openxmlformats.org/officeDocument/2006/relationships/image" Target="../media/image162.png"/><Relationship Id="rId16" Type="http://schemas.openxmlformats.org/officeDocument/2006/relationships/hyperlink" Target="https://clck.ru/3QtMpr" TargetMode="External"/><Relationship Id="rId20" Type="http://schemas.openxmlformats.org/officeDocument/2006/relationships/image" Target="../media/image172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elektronika/portativnye_kolonki/portativnaya_mini_bluetooth_kolonka_sound_burger_loto_zoloto_articul_26530/color_siniy/" TargetMode="External"/><Relationship Id="rId11" Type="http://schemas.openxmlformats.org/officeDocument/2006/relationships/image" Target="../media/image167.png"/><Relationship Id="rId5" Type="http://schemas.openxmlformats.org/officeDocument/2006/relationships/hyperlink" Target="https://happygifts.ru/catalog/promo_odezhda/panamy/panama_bucket_cotton_180__articul_254107/color_yarko-siniy/" TargetMode="External"/><Relationship Id="rId15" Type="http://schemas.openxmlformats.org/officeDocument/2006/relationships/hyperlink" Target="https://clck.ru/3QtMoB" TargetMode="External"/><Relationship Id="rId10" Type="http://schemas.openxmlformats.org/officeDocument/2006/relationships/image" Target="../media/image166.png"/><Relationship Id="rId19" Type="http://schemas.openxmlformats.org/officeDocument/2006/relationships/image" Target="../media/image171.jpeg"/><Relationship Id="rId4" Type="http://schemas.openxmlformats.org/officeDocument/2006/relationships/hyperlink" Target="https://happygifts.ru/catalog/promo_odezhda/polo/muzhskie_1087/thclothes_4107/rubashka_polo_muzhskaya_adam_195_articul_353000/color_belyy/" TargetMode="External"/><Relationship Id="rId9" Type="http://schemas.openxmlformats.org/officeDocument/2006/relationships/image" Target="../media/image165.png"/><Relationship Id="rId14" Type="http://schemas.openxmlformats.org/officeDocument/2006/relationships/hyperlink" Target="https://clck.ru/3QtMp8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jpeg"/><Relationship Id="rId13" Type="http://schemas.openxmlformats.org/officeDocument/2006/relationships/image" Target="../media/image179.png"/><Relationship Id="rId18" Type="http://schemas.openxmlformats.org/officeDocument/2006/relationships/hyperlink" Target="https://clck.ru/3QtMig" TargetMode="External"/><Relationship Id="rId3" Type="http://schemas.openxmlformats.org/officeDocument/2006/relationships/image" Target="../media/image173.png"/><Relationship Id="rId7" Type="http://schemas.openxmlformats.org/officeDocument/2006/relationships/hyperlink" Target="https://happygifts.ru/catalog/sumki/ryukzaki/ryukzak_hit_seryy_45kh31kh14_sm_100_poliester__articul_2220344/color_chernyy/" TargetMode="External"/><Relationship Id="rId12" Type="http://schemas.openxmlformats.org/officeDocument/2006/relationships/image" Target="../media/image178.png"/><Relationship Id="rId17" Type="http://schemas.openxmlformats.org/officeDocument/2006/relationships/hyperlink" Target="https://clck.ru/3QtMjV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clck.ru/3QtMgP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elektronika/portativnye_kolonki/portativnaya_mini_bluetooth_kolonka_sound_burger_coffee_serebristyy_articul_26532/color_siniy/" TargetMode="External"/><Relationship Id="rId11" Type="http://schemas.openxmlformats.org/officeDocument/2006/relationships/image" Target="../media/image177.jpeg"/><Relationship Id="rId5" Type="http://schemas.openxmlformats.org/officeDocument/2006/relationships/hyperlink" Target="https://happygifts.ru/catalog/sumki/ryukzaki/ryukzak_link_articul_971701/color_temno-seryy/" TargetMode="External"/><Relationship Id="rId15" Type="http://schemas.openxmlformats.org/officeDocument/2006/relationships/image" Target="../media/image181.png"/><Relationship Id="rId10" Type="http://schemas.openxmlformats.org/officeDocument/2006/relationships/image" Target="../media/image176.jpeg"/><Relationship Id="rId19" Type="http://schemas.openxmlformats.org/officeDocument/2006/relationships/hyperlink" Target="https://clck.ru/3QtMka" TargetMode="External"/><Relationship Id="rId4" Type="http://schemas.openxmlformats.org/officeDocument/2006/relationships/hyperlink" Target="https://happygifts.ru/catalog/elektronika/universalnye_akkumulyatory/universalnyy_akkumulyator_omg_safe_10_10000_mach_seryy_13_8kh68kh1_4_sm_articul_37173/color_seryy/" TargetMode="External"/><Relationship Id="rId9" Type="http://schemas.openxmlformats.org/officeDocument/2006/relationships/image" Target="../media/image175.jpeg"/><Relationship Id="rId14" Type="http://schemas.openxmlformats.org/officeDocument/2006/relationships/image" Target="../media/image1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6.png"/><Relationship Id="rId3" Type="http://schemas.openxmlformats.org/officeDocument/2006/relationships/hyperlink" Target="https://happygifts.ru/catalog/promo_odezhda/futbolki/muzhskie_1078/thclothes_3657/futbolka_muzhskaya_luanda_150_articul_351000/color_belyy/" TargetMode="External"/><Relationship Id="rId7" Type="http://schemas.openxmlformats.org/officeDocument/2006/relationships/image" Target="../media/image183.png"/><Relationship Id="rId12" Type="http://schemas.openxmlformats.org/officeDocument/2006/relationships/image" Target="../media/image185.jpeg"/><Relationship Id="rId2" Type="http://schemas.openxmlformats.org/officeDocument/2006/relationships/image" Target="../media/image182.jpeg"/><Relationship Id="rId16" Type="http://schemas.openxmlformats.org/officeDocument/2006/relationships/hyperlink" Target="https://clck.ru/3QtMd2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zonty/zonty_trosti/zont_trost_oxford_s_ruchkoy_iz_iskusstvennoy_kozhi_poluavtomat_articul_7436/color_chernyy/" TargetMode="External"/><Relationship Id="rId11" Type="http://schemas.openxmlformats.org/officeDocument/2006/relationships/hyperlink" Target="https://clck.ru/3QtMew" TargetMode="External"/><Relationship Id="rId5" Type="http://schemas.openxmlformats.org/officeDocument/2006/relationships/hyperlink" Target="https://happygifts.ru/catalog/sumki/ryukzaki/ryukzak_vodonepronitsaemyy_shop_belyy_42_kh_39_kh_13_sm_100_poliuretan_articul_199015/color_chernyy/" TargetMode="External"/><Relationship Id="rId15" Type="http://schemas.openxmlformats.org/officeDocument/2006/relationships/image" Target="../media/image188.jpeg"/><Relationship Id="rId10" Type="http://schemas.openxmlformats.org/officeDocument/2006/relationships/hyperlink" Target="https://clck.ru/3QtMfT" TargetMode="External"/><Relationship Id="rId4" Type="http://schemas.openxmlformats.org/officeDocument/2006/relationships/hyperlink" Target="https://happygifts.ru/catalog/elektronika/universalnye_akkumulyatory/universalnyy_akkumulyator_omg_slimus_25_2500_mach_belyy_9_6kh62kh0_66_sm_articul_37165_pr/color_chernyy/" TargetMode="External"/><Relationship Id="rId9" Type="http://schemas.openxmlformats.org/officeDocument/2006/relationships/hyperlink" Target="https://clck.ru/3QtMdd" TargetMode="External"/><Relationship Id="rId14" Type="http://schemas.openxmlformats.org/officeDocument/2006/relationships/image" Target="../media/image18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3.jpeg"/><Relationship Id="rId3" Type="http://schemas.openxmlformats.org/officeDocument/2006/relationships/hyperlink" Target="https://happygifts.ru/catalog/promo_odezhda/futbolki/muzhskie_1078/thclothes_3657/futbolka_muzhskaya_ankara_190_articul_351002/color_chernyy/" TargetMode="External"/><Relationship Id="rId7" Type="http://schemas.openxmlformats.org/officeDocument/2006/relationships/image" Target="../media/image190.png"/><Relationship Id="rId12" Type="http://schemas.openxmlformats.org/officeDocument/2006/relationships/hyperlink" Target="https://clck.ru/3QtMYe" TargetMode="External"/><Relationship Id="rId17" Type="http://schemas.openxmlformats.org/officeDocument/2006/relationships/hyperlink" Target="https://clck.ru/3QtMXG" TargetMode="External"/><Relationship Id="rId2" Type="http://schemas.openxmlformats.org/officeDocument/2006/relationships/image" Target="../media/image189.jpeg"/><Relationship Id="rId16" Type="http://schemas.openxmlformats.org/officeDocument/2006/relationships/image" Target="../media/image196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elektronika/universalnye_akkumulyatory/universalnyy_akkumulyator_omg_num_10_10000_mach_belyy_13_9kh69kh1_4_sm_articul_37171/color_belyy/" TargetMode="External"/><Relationship Id="rId11" Type="http://schemas.openxmlformats.org/officeDocument/2006/relationships/hyperlink" Target="https://clck.ru/3QtMa8" TargetMode="External"/><Relationship Id="rId5" Type="http://schemas.openxmlformats.org/officeDocument/2006/relationships/hyperlink" Target="https://happygifts.ru/catalog/zonty/zonty_skladnye/zont_skladnoy_london_avtomat_articul_7440/color_chernyy/" TargetMode="External"/><Relationship Id="rId15" Type="http://schemas.openxmlformats.org/officeDocument/2006/relationships/image" Target="../media/image195.jpeg"/><Relationship Id="rId10" Type="http://schemas.openxmlformats.org/officeDocument/2006/relationships/image" Target="../media/image192.png"/><Relationship Id="rId4" Type="http://schemas.openxmlformats.org/officeDocument/2006/relationships/hyperlink" Target="https://happygifts.ru/catalog/sumki/ryukzaki/ryukzak_run_new_belyy_48kh40sm_100_poliester_articul_972069_pr/color_seryy/" TargetMode="External"/><Relationship Id="rId9" Type="http://schemas.openxmlformats.org/officeDocument/2006/relationships/hyperlink" Target="https://clck.ru/3QtMbc" TargetMode="External"/><Relationship Id="rId14" Type="http://schemas.openxmlformats.org/officeDocument/2006/relationships/image" Target="../media/image19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jpeg"/><Relationship Id="rId13" Type="http://schemas.openxmlformats.org/officeDocument/2006/relationships/hyperlink" Target="https://clck.ru/3QtMSb" TargetMode="External"/><Relationship Id="rId3" Type="http://schemas.openxmlformats.org/officeDocument/2006/relationships/hyperlink" Target="https://happygifts.ru/catalog/promo_odezhda/beysbolki/merchtex_4341/beysbolka_valley_5_klinev_metallicheskaya_zastezhka_articul_50505/color_oranzhevyy/" TargetMode="External"/><Relationship Id="rId7" Type="http://schemas.openxmlformats.org/officeDocument/2006/relationships/image" Target="../media/image200.jpeg"/><Relationship Id="rId12" Type="http://schemas.openxmlformats.org/officeDocument/2006/relationships/hyperlink" Target="https://clck.ru/3QtMTL" TargetMode="External"/><Relationship Id="rId17" Type="http://schemas.openxmlformats.org/officeDocument/2006/relationships/hyperlink" Target="https://clck.ru/3QtMVA" TargetMode="External"/><Relationship Id="rId2" Type="http://schemas.openxmlformats.org/officeDocument/2006/relationships/image" Target="../media/image197.jpeg"/><Relationship Id="rId16" Type="http://schemas.openxmlformats.org/officeDocument/2006/relationships/hyperlink" Target="https://happygifts.ru/catalog/posuda/termosy/termos_vakuumnyy_stripe_450_ml_articul_40005/color_chernyy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9.jpeg"/><Relationship Id="rId11" Type="http://schemas.openxmlformats.org/officeDocument/2006/relationships/image" Target="../media/image204.png"/><Relationship Id="rId5" Type="http://schemas.openxmlformats.org/officeDocument/2006/relationships/image" Target="../media/image198.jpeg"/><Relationship Id="rId15" Type="http://schemas.openxmlformats.org/officeDocument/2006/relationships/hyperlink" Target="https://clck.ru/3QtMR9" TargetMode="External"/><Relationship Id="rId10" Type="http://schemas.openxmlformats.org/officeDocument/2006/relationships/image" Target="../media/image203.png"/><Relationship Id="rId4" Type="http://schemas.openxmlformats.org/officeDocument/2006/relationships/hyperlink" Target="https://happygifts.ru/catalog/promo_odezhda/shapki_sharfy_perchatki/merchtex_3627/shapka_vyazanaya_dvoynaya_essential_s_otvorotom_belyy_100_akril__articul_51100/color_temno-seryy_melanzh/" TargetMode="External"/><Relationship Id="rId9" Type="http://schemas.openxmlformats.org/officeDocument/2006/relationships/image" Target="../media/image202.png"/><Relationship Id="rId14" Type="http://schemas.openxmlformats.org/officeDocument/2006/relationships/hyperlink" Target="https://happygifts.ru/catalog/promo_odezhda/tolstovki/muzhskie_1103/merchtex_3671/tolstovka_uniseks_antares_articul_52100/color_temno-seryy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meshok_s_ukreplyennymi_ugolkami_reflect_svetootrazhayushchiy_seryy_35_41_sm_100_poliester__articul_16798/color_seryy/" TargetMode="External"/><Relationship Id="rId13" Type="http://schemas.openxmlformats.org/officeDocument/2006/relationships/hyperlink" Target="https://happygifts.ru/catalog_files/7b9a9be3-af10-11eb-950d-00155da68a11.pdf" TargetMode="External"/><Relationship Id="rId3" Type="http://schemas.openxmlformats.org/officeDocument/2006/relationships/hyperlink" Target="https://happygifts.ru/catalog/sumki/konferents_sumki/sumka_na_plecho_core_articul_995735_pr/color_seryy,_goluboy/" TargetMode="External"/><Relationship Id="rId7" Type="http://schemas.openxmlformats.org/officeDocument/2006/relationships/hyperlink" Target="https://happygifts.ru/catalog/posuda/butylki_dlya_vody/butylka_dlya_vody_spring_articul_29800/color_seryy/" TargetMode="External"/><Relationship Id="rId12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sumki/sumki_sportivnyedorozhnye/sumka_na_poyas_siri_chernyy_37kh25kh14_sm_100_poliester__articul_971401/color_chernyy/" TargetMode="External"/><Relationship Id="rId11" Type="http://schemas.openxmlformats.org/officeDocument/2006/relationships/image" Target="../media/image22.png"/><Relationship Id="rId5" Type="http://schemas.openxmlformats.org/officeDocument/2006/relationships/image" Target="../media/image20.png"/><Relationship Id="rId15" Type="http://schemas.openxmlformats.org/officeDocument/2006/relationships/hyperlink" Target="https://happygifts.ru/catalog_files/196a9895-0157-11ea-9487-00155d640316.pdf" TargetMode="External"/><Relationship Id="rId10" Type="http://schemas.openxmlformats.org/officeDocument/2006/relationships/image" Target="../media/image21.jpg"/><Relationship Id="rId4" Type="http://schemas.openxmlformats.org/officeDocument/2006/relationships/image" Target="../media/image19.jpg"/><Relationship Id="rId9" Type="http://schemas.openxmlformats.org/officeDocument/2006/relationships/hyperlink" Target="https://happygifts.ru/catalog_files/032d8757-eacf-11eb-954b-00155da68a10.pdf" TargetMode="External"/><Relationship Id="rId14" Type="http://schemas.openxmlformats.org/officeDocument/2006/relationships/hyperlink" Target="https://happygifts.ru/catalog_files/9b5885b3-ec33-11ee-9659-00155da68a11.pdf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jpeg"/><Relationship Id="rId13" Type="http://schemas.openxmlformats.org/officeDocument/2006/relationships/image" Target="../media/image212.png"/><Relationship Id="rId3" Type="http://schemas.openxmlformats.org/officeDocument/2006/relationships/hyperlink" Target="https://happygifts.ru/catalog/promo_odezhda/beysbolki/atlantis_1329/beysbolka_liberty_sandwich_6_klinev_sendvich_metallicheskaya_zastezhka_articul_25435/color_chernyy/" TargetMode="External"/><Relationship Id="rId7" Type="http://schemas.openxmlformats.org/officeDocument/2006/relationships/image" Target="../media/image206.png"/><Relationship Id="rId12" Type="http://schemas.openxmlformats.org/officeDocument/2006/relationships/image" Target="../media/image211.png"/><Relationship Id="rId17" Type="http://schemas.openxmlformats.org/officeDocument/2006/relationships/hyperlink" Target="https://clck.ru/3QtMJQ" TargetMode="External"/><Relationship Id="rId2" Type="http://schemas.openxmlformats.org/officeDocument/2006/relationships/image" Target="../media/image205.png"/><Relationship Id="rId16" Type="http://schemas.openxmlformats.org/officeDocument/2006/relationships/hyperlink" Target="https://clck.ru/3QtMKe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elektronika/portativnye_kolonki/portativnaya_mini_bluetooth_kolonka_sound_burger_aquasound_seryy_articul_26533/color_chernyy/" TargetMode="External"/><Relationship Id="rId11" Type="http://schemas.openxmlformats.org/officeDocument/2006/relationships/image" Target="../media/image210.png"/><Relationship Id="rId5" Type="http://schemas.openxmlformats.org/officeDocument/2006/relationships/hyperlink" Target="https://happygifts.ru/catalog/promo_odezhda/polo/muzhskie_1087/thclothes_4107/rubashka_polo_muzhskaya_adam_195_articul_353000/color_zheltyy/" TargetMode="External"/><Relationship Id="rId15" Type="http://schemas.openxmlformats.org/officeDocument/2006/relationships/hyperlink" Target="https://clck.ru/3QtMLm" TargetMode="External"/><Relationship Id="rId10" Type="http://schemas.openxmlformats.org/officeDocument/2006/relationships/image" Target="../media/image209.jpeg"/><Relationship Id="rId4" Type="http://schemas.openxmlformats.org/officeDocument/2006/relationships/hyperlink" Target="https://happygifts.ru/catalog/promo_odezhda/shapki_sharfy_perchatki/atlantis_1356/shapka_nelson_v_rubchik_s_otvorotom_100_organicheskiy_khlopok_bordovyy_articul_25504/color_chernyy/" TargetMode="External"/><Relationship Id="rId9" Type="http://schemas.openxmlformats.org/officeDocument/2006/relationships/image" Target="../media/image208.png"/><Relationship Id="rId14" Type="http://schemas.openxmlformats.org/officeDocument/2006/relationships/hyperlink" Target="https://clck.ru/3QtMMw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jpeg"/><Relationship Id="rId13" Type="http://schemas.openxmlformats.org/officeDocument/2006/relationships/image" Target="../media/image220.png"/><Relationship Id="rId18" Type="http://schemas.openxmlformats.org/officeDocument/2006/relationships/hyperlink" Target="https://bit.ly/48XGQ6h" TargetMode="External"/><Relationship Id="rId3" Type="http://schemas.openxmlformats.org/officeDocument/2006/relationships/hyperlink" Target="https://happygifts.ru/catalog/promo_odezhda/tolstovki/muzhskie_1103/thclothes_4079/tolstovka_muzhskaya_hlsinki_260_articul_356000_pr/color_sero-goluboy/" TargetMode="External"/><Relationship Id="rId7" Type="http://schemas.openxmlformats.org/officeDocument/2006/relationships/image" Target="../media/image214.jpeg"/><Relationship Id="rId12" Type="http://schemas.openxmlformats.org/officeDocument/2006/relationships/image" Target="../media/image219.png"/><Relationship Id="rId17" Type="http://schemas.openxmlformats.org/officeDocument/2006/relationships/hyperlink" Target="https://clck.ru/3QtMFF" TargetMode="External"/><Relationship Id="rId2" Type="http://schemas.openxmlformats.org/officeDocument/2006/relationships/image" Target="../media/image213.png"/><Relationship Id="rId16" Type="http://schemas.openxmlformats.org/officeDocument/2006/relationships/image" Target="../media/image22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romo_odezhda/shapki_sharfy_perchatki/merchtex_3627/perchatki_flisovye_sensornye_trail_articul_51102/color_temno-seryy/" TargetMode="External"/><Relationship Id="rId11" Type="http://schemas.openxmlformats.org/officeDocument/2006/relationships/image" Target="../media/image218.png"/><Relationship Id="rId5" Type="http://schemas.openxmlformats.org/officeDocument/2006/relationships/hyperlink" Target="https://happygifts.ru/catalog/promo_odezhda/shapki_sharfy_perchatki/atlantis_1356/sharf_baff_hotty_s_flis_230_articul_25511/color_temno-seryy/" TargetMode="External"/><Relationship Id="rId15" Type="http://schemas.openxmlformats.org/officeDocument/2006/relationships/image" Target="../media/image222.png"/><Relationship Id="rId10" Type="http://schemas.openxmlformats.org/officeDocument/2006/relationships/image" Target="../media/image217.jpeg"/><Relationship Id="rId19" Type="http://schemas.openxmlformats.org/officeDocument/2006/relationships/hyperlink" Target="https://clck.ru/3QtMD5" TargetMode="External"/><Relationship Id="rId4" Type="http://schemas.openxmlformats.org/officeDocument/2006/relationships/hyperlink" Target="https://happygifts.ru/catalog/promo_odezhda/shapki_sharfy_perchatki/merchtex_3627/shapka_flisovaya_bergen_articul_51103/color_temno-seryy/" TargetMode="External"/><Relationship Id="rId9" Type="http://schemas.openxmlformats.org/officeDocument/2006/relationships/image" Target="../media/image216.jpeg"/><Relationship Id="rId14" Type="http://schemas.openxmlformats.org/officeDocument/2006/relationships/image" Target="../media/image2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clck.ru/3QtM9X" TargetMode="External"/><Relationship Id="rId13" Type="http://schemas.openxmlformats.org/officeDocument/2006/relationships/image" Target="../media/image230.jpeg"/><Relationship Id="rId3" Type="http://schemas.openxmlformats.org/officeDocument/2006/relationships/hyperlink" Target="https://happygifts.ru/catalog/promo_odezhda/beysbolki/merchtex_4341/beysbolka_flick_5_klinev_plastikovaya_zastezhka_articul_50507/color_temno-siniy/" TargetMode="External"/><Relationship Id="rId7" Type="http://schemas.openxmlformats.org/officeDocument/2006/relationships/hyperlink" Target="https://clck.ru/3QtMBt" TargetMode="External"/><Relationship Id="rId12" Type="http://schemas.openxmlformats.org/officeDocument/2006/relationships/image" Target="../media/image229.jpeg"/><Relationship Id="rId17" Type="http://schemas.openxmlformats.org/officeDocument/2006/relationships/hyperlink" Target="https://happygifts.ru/catalog/sumki/ryukzaki/ryukzak_go_belyy_41_kh_29_kh15_5_sm_100_poliuretan_articul_16805/color_belyy/" TargetMode="External"/><Relationship Id="rId2" Type="http://schemas.openxmlformats.org/officeDocument/2006/relationships/image" Target="../media/image224.png"/><Relationship Id="rId16" Type="http://schemas.openxmlformats.org/officeDocument/2006/relationships/hyperlink" Target="https://clck.ru/3QtM7E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7.png"/><Relationship Id="rId11" Type="http://schemas.openxmlformats.org/officeDocument/2006/relationships/image" Target="../media/image228.jpeg"/><Relationship Id="rId5" Type="http://schemas.openxmlformats.org/officeDocument/2006/relationships/image" Target="../media/image226.png"/><Relationship Id="rId15" Type="http://schemas.openxmlformats.org/officeDocument/2006/relationships/hyperlink" Target="https://happygifts.ru/catalog/promo_odezhda/tolstovki/muzhskie_1103/merchtex_3671/tolstovka_muzhskaya_na_molnii_s_kapyushonom_everest_2_260_articul_52106/color_temno-seryy/" TargetMode="External"/><Relationship Id="rId10" Type="http://schemas.openxmlformats.org/officeDocument/2006/relationships/hyperlink" Target="https://clck.ru/3QtM8P" TargetMode="External"/><Relationship Id="rId4" Type="http://schemas.openxmlformats.org/officeDocument/2006/relationships/image" Target="../media/image225.png"/><Relationship Id="rId9" Type="http://schemas.openxmlformats.org/officeDocument/2006/relationships/hyperlink" Target="https://happygifts.ru/catalog/promo_odezhda/vetrovki_kurtki_zhilety/muzhskie_1108/merchtex_4065/vetrovka_uniseks_colin_articul_52103/color_temno-siniy/" TargetMode="External"/><Relationship Id="rId14" Type="http://schemas.openxmlformats.org/officeDocument/2006/relationships/image" Target="../media/image231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clck.ru/3QtM3F" TargetMode="External"/><Relationship Id="rId13" Type="http://schemas.openxmlformats.org/officeDocument/2006/relationships/image" Target="../media/image237.png"/><Relationship Id="rId3" Type="http://schemas.openxmlformats.org/officeDocument/2006/relationships/hyperlink" Target="https://happygifts.ru/catalog/promo_odezhda/shapki_sharfy_perchatki/atlantis_1356/shapka_vyazanaya_shore_s_otvorotom_iz_materiala_rpetretsiklirovannogo_poliestera_articul_254227/color_krasnyy/" TargetMode="External"/><Relationship Id="rId7" Type="http://schemas.openxmlformats.org/officeDocument/2006/relationships/hyperlink" Target="https://clck.ru/3QtM4A" TargetMode="External"/><Relationship Id="rId12" Type="http://schemas.openxmlformats.org/officeDocument/2006/relationships/image" Target="../media/image236.jpeg"/><Relationship Id="rId2" Type="http://schemas.openxmlformats.org/officeDocument/2006/relationships/image" Target="../media/image232.png"/><Relationship Id="rId16" Type="http://schemas.openxmlformats.org/officeDocument/2006/relationships/hyperlink" Target="https://clck.ru/3QtLzm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lck.ru/3QtM5L" TargetMode="External"/><Relationship Id="rId11" Type="http://schemas.openxmlformats.org/officeDocument/2006/relationships/image" Target="../media/image235.jpeg"/><Relationship Id="rId5" Type="http://schemas.openxmlformats.org/officeDocument/2006/relationships/hyperlink" Target="https://happygifts.ru/catalog/posuda/termokruzhki/termokruzhka_move_on_400ml_articul_32900/color_chernyy/" TargetMode="External"/><Relationship Id="rId15" Type="http://schemas.openxmlformats.org/officeDocument/2006/relationships/hyperlink" Target="https://happygifts.ru/catalog/promo_odezhda/tolstovki/muzhskie_1103/merchtex_3671/tolstovka_uniseks_selen_articul_52101/color_krasnyy/" TargetMode="External"/><Relationship Id="rId10" Type="http://schemas.openxmlformats.org/officeDocument/2006/relationships/image" Target="../media/image234.png"/><Relationship Id="rId4" Type="http://schemas.openxmlformats.org/officeDocument/2006/relationships/hyperlink" Target="https://happygifts.ru/catalog/sumki/sumki_sportivnyedorozhnye/sumka_sportivnaya_gym_seraya_45kh21kh20_sm_poliester_articul_16814/color_temno-seryy/" TargetMode="External"/><Relationship Id="rId9" Type="http://schemas.openxmlformats.org/officeDocument/2006/relationships/image" Target="../media/image233.jpeg"/><Relationship Id="rId14" Type="http://schemas.openxmlformats.org/officeDocument/2006/relationships/image" Target="../media/image23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jpg"/><Relationship Id="rId13" Type="http://schemas.openxmlformats.org/officeDocument/2006/relationships/hyperlink" Target="https://clck.ru/3QtLwq" TargetMode="External"/><Relationship Id="rId3" Type="http://schemas.openxmlformats.org/officeDocument/2006/relationships/hyperlink" Target="https://happygifts.ru/catalog/promo_odezhda/futbolki/muzhskie_1078/thclothes_3657/futbolka_muzhskaya_luanda_150_articul_351000/color_zelenyy/" TargetMode="External"/><Relationship Id="rId7" Type="http://schemas.openxmlformats.org/officeDocument/2006/relationships/image" Target="../media/image242.png"/><Relationship Id="rId12" Type="http://schemas.openxmlformats.org/officeDocument/2006/relationships/hyperlink" Target="https://clck.ru/3QtLxw" TargetMode="External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1.png"/><Relationship Id="rId11" Type="http://schemas.openxmlformats.org/officeDocument/2006/relationships/hyperlink" Target="https://happygifts.ru/catalog/promo_odezhda/beysbolki/atlantis_1329/beysbolka_liberty_sandwich_s_270_iz_pererabotannogo_khlopka_6_klinev_sendvich_metallicheskaya_zastezh_articul_25435s/color_zelenyy,_belyy/" TargetMode="External"/><Relationship Id="rId5" Type="http://schemas.openxmlformats.org/officeDocument/2006/relationships/image" Target="../media/image240.png"/><Relationship Id="rId10" Type="http://schemas.openxmlformats.org/officeDocument/2006/relationships/image" Target="../media/image245.jpg"/><Relationship Id="rId4" Type="http://schemas.openxmlformats.org/officeDocument/2006/relationships/hyperlink" Target="https://happygifts.ru/catalog/sumki/sumki_sportivnyedorozhnye/sumka_futbolnaya_diametr_36_sm_articul_161030/color_belyy,_zelenyy/" TargetMode="External"/><Relationship Id="rId9" Type="http://schemas.openxmlformats.org/officeDocument/2006/relationships/image" Target="../media/image244.jpg"/><Relationship Id="rId14" Type="http://schemas.openxmlformats.org/officeDocument/2006/relationships/hyperlink" Target="https://clck.ru/3QtLt7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13" Type="http://schemas.openxmlformats.org/officeDocument/2006/relationships/hyperlink" Target="https://clck.ru/3QtLoY" TargetMode="External"/><Relationship Id="rId3" Type="http://schemas.openxmlformats.org/officeDocument/2006/relationships/hyperlink" Target="https://happygifts.ru/catalog/promo_odezhda/shapki_sharfy_perchatki/atlantis_1356/shapka_brooklin_articul_25402/color_olivkovyy/" TargetMode="External"/><Relationship Id="rId7" Type="http://schemas.openxmlformats.org/officeDocument/2006/relationships/image" Target="../media/image248.png"/><Relationship Id="rId12" Type="http://schemas.openxmlformats.org/officeDocument/2006/relationships/hyperlink" Target="https://clck.ru/3QtLqB" TargetMode="External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7.png"/><Relationship Id="rId11" Type="http://schemas.openxmlformats.org/officeDocument/2006/relationships/image" Target="../media/image252.jpeg"/><Relationship Id="rId5" Type="http://schemas.openxmlformats.org/officeDocument/2006/relationships/hyperlink" Target="https://happygifts.ru/catalog/posuda/termokruzhki/termokruzhka_offroad_400ml_articul_7253/color_chernyy/" TargetMode="External"/><Relationship Id="rId10" Type="http://schemas.openxmlformats.org/officeDocument/2006/relationships/image" Target="../media/image251.jpg"/><Relationship Id="rId4" Type="http://schemas.openxmlformats.org/officeDocument/2006/relationships/hyperlink" Target="https://happygifts.ru/catalog/promo_odezhda/vetrovki_kurtki_zhilety/muzhskie_1108/jrc_1163/zhilet_worms_200_articul_399914/color_temno-zelyenyy/" TargetMode="External"/><Relationship Id="rId9" Type="http://schemas.openxmlformats.org/officeDocument/2006/relationships/image" Target="../media/image250.jpg"/><Relationship Id="rId14" Type="http://schemas.openxmlformats.org/officeDocument/2006/relationships/hyperlink" Target="https://clck.ru/3QtLkq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13" Type="http://schemas.openxmlformats.org/officeDocument/2006/relationships/image" Target="../media/image261.jpeg"/><Relationship Id="rId18" Type="http://schemas.openxmlformats.org/officeDocument/2006/relationships/hyperlink" Target="https://happygifts.ru/catalog/promo_odezhda/vetrovki_kurtki_zhilety/muzhskie_1108/sol_s_1111/kurtka_robin_articul_702109_272_xs/color_chernyy/" TargetMode="External"/><Relationship Id="rId3" Type="http://schemas.openxmlformats.org/officeDocument/2006/relationships/hyperlink" Target="https://happygifts.ru/catalog/sumki/sumki_kholodilniki/termosumka_eat_seryy_melanzh_24_x_21_x_12_sm_poliester_300d_articul_9298/color_seryy/" TargetMode="External"/><Relationship Id="rId7" Type="http://schemas.openxmlformats.org/officeDocument/2006/relationships/image" Target="../media/image255.png"/><Relationship Id="rId12" Type="http://schemas.openxmlformats.org/officeDocument/2006/relationships/image" Target="../media/image260.jpeg"/><Relationship Id="rId17" Type="http://schemas.openxmlformats.org/officeDocument/2006/relationships/hyperlink" Target="https://clck.ru/3QtLdj" TargetMode="External"/><Relationship Id="rId2" Type="http://schemas.openxmlformats.org/officeDocument/2006/relationships/image" Target="../media/image253.png"/><Relationship Id="rId16" Type="http://schemas.openxmlformats.org/officeDocument/2006/relationships/hyperlink" Target="https://clck.ru/3QtLfj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4.png"/><Relationship Id="rId11" Type="http://schemas.openxmlformats.org/officeDocument/2006/relationships/image" Target="../media/image259.jpeg"/><Relationship Id="rId5" Type="http://schemas.openxmlformats.org/officeDocument/2006/relationships/hyperlink" Target="https://happygifts.ru/catalog/zonty/zonty_trosti/zont_trost_back_to_black_poluavtomat_articul_7432/color_chernyy,_zelenyy/" TargetMode="External"/><Relationship Id="rId15" Type="http://schemas.openxmlformats.org/officeDocument/2006/relationships/hyperlink" Target="https://clck.ru/3QtLhN" TargetMode="External"/><Relationship Id="rId10" Type="http://schemas.openxmlformats.org/officeDocument/2006/relationships/image" Target="../media/image258.jpeg"/><Relationship Id="rId4" Type="http://schemas.openxmlformats.org/officeDocument/2006/relationships/hyperlink" Target="https://happygifts.ru/catalog/posuda/termokruzhki/termokruzhka_vakuumnaya_velvet_articul_28001/color_zelenyy/" TargetMode="External"/><Relationship Id="rId9" Type="http://schemas.openxmlformats.org/officeDocument/2006/relationships/image" Target="../media/image257.png"/><Relationship Id="rId14" Type="http://schemas.openxmlformats.org/officeDocument/2006/relationships/hyperlink" Target="https://clck.ru/3QtLjG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jpeg"/><Relationship Id="rId13" Type="http://schemas.openxmlformats.org/officeDocument/2006/relationships/hyperlink" Target="https://clck.ru/3QtLZN" TargetMode="External"/><Relationship Id="rId3" Type="http://schemas.openxmlformats.org/officeDocument/2006/relationships/hyperlink" Target="https://happygifts.ru/catalog/promo_odezhda/shapki_sharfy_perchatki/merchtex_3627/shapka_vyazanaya_dvoynaya_essential_s_otvorotom_belyy_100_akril__articul_51100/color_belyy/" TargetMode="External"/><Relationship Id="rId7" Type="http://schemas.openxmlformats.org/officeDocument/2006/relationships/image" Target="../media/image264.jpeg"/><Relationship Id="rId12" Type="http://schemas.openxmlformats.org/officeDocument/2006/relationships/hyperlink" Target="https://clck.ru/3QtLbe" TargetMode="External"/><Relationship Id="rId2" Type="http://schemas.openxmlformats.org/officeDocument/2006/relationships/image" Target="../media/image262.png"/><Relationship Id="rId16" Type="http://schemas.openxmlformats.org/officeDocument/2006/relationships/hyperlink" Target="https://clck.ru/3QtLUr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3.jpeg"/><Relationship Id="rId11" Type="http://schemas.openxmlformats.org/officeDocument/2006/relationships/image" Target="../media/image268.png"/><Relationship Id="rId5" Type="http://schemas.openxmlformats.org/officeDocument/2006/relationships/hyperlink" Target="https://happygifts.ru/catalog/posuda/termokruzhki/termokruzhka_ergo_350ml_articul_32905/color_belyy/" TargetMode="External"/><Relationship Id="rId15" Type="http://schemas.openxmlformats.org/officeDocument/2006/relationships/hyperlink" Target="https://clck.ru/3QtLX5" TargetMode="External"/><Relationship Id="rId10" Type="http://schemas.openxmlformats.org/officeDocument/2006/relationships/image" Target="../media/image267.png"/><Relationship Id="rId4" Type="http://schemas.openxmlformats.org/officeDocument/2006/relationships/hyperlink" Target="https://happygifts.ru/catalog/promo_odezhda/shapki_sharfy_perchatki/merchtex_3627/perchatki_sensornye_reach_belyy_100_akril_articul_51101/color_belyy/" TargetMode="External"/><Relationship Id="rId9" Type="http://schemas.openxmlformats.org/officeDocument/2006/relationships/image" Target="../media/image266.jpeg"/><Relationship Id="rId14" Type="http://schemas.openxmlformats.org/officeDocument/2006/relationships/hyperlink" Target="https://happygifts.ru/catalog/promo_odezhda/vetrovki_kurtki_zhilety/muzhskie_1108/sol_s_1111/kurtka_muzhskaya_stream_hooded_280_t_articul_704444/color_chernyy/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delovye_aksessuary/oblozhki_dlya_dokumentov/kholder_dlya_trevel_dokumentov_lisboa__articul_349188/color_siniy/" TargetMode="External"/><Relationship Id="rId13" Type="http://schemas.openxmlformats.org/officeDocument/2006/relationships/image" Target="../media/image272.jpg"/><Relationship Id="rId18" Type="http://schemas.openxmlformats.org/officeDocument/2006/relationships/image" Target="../media/image277.png"/><Relationship Id="rId3" Type="http://schemas.openxmlformats.org/officeDocument/2006/relationships/hyperlink" Target="https://happygifts.ru/catalog/sumki/ryukzaki/ryukzak_soken_articul_345400/color_chernyy/" TargetMode="External"/><Relationship Id="rId7" Type="http://schemas.openxmlformats.org/officeDocument/2006/relationships/hyperlink" Target="https://clck.ru/3QtLNC" TargetMode="External"/><Relationship Id="rId12" Type="http://schemas.openxmlformats.org/officeDocument/2006/relationships/image" Target="../media/image271.png"/><Relationship Id="rId17" Type="http://schemas.openxmlformats.org/officeDocument/2006/relationships/image" Target="../media/image276.png"/><Relationship Id="rId2" Type="http://schemas.openxmlformats.org/officeDocument/2006/relationships/image" Target="../media/image269.png"/><Relationship Id="rId16" Type="http://schemas.openxmlformats.org/officeDocument/2006/relationships/image" Target="../media/image275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delovye_aksessuary/oblozhki_dlya_dokumentov/oblozhka_dlya_trevel_dokumentov_dakar__articul_348946/color_yarko-krasnyy/" TargetMode="External"/><Relationship Id="rId11" Type="http://schemas.openxmlformats.org/officeDocument/2006/relationships/image" Target="../media/image270.png"/><Relationship Id="rId5" Type="http://schemas.openxmlformats.org/officeDocument/2006/relationships/hyperlink" Target="https://clck.ru/3QtLSW" TargetMode="External"/><Relationship Id="rId15" Type="http://schemas.openxmlformats.org/officeDocument/2006/relationships/image" Target="../media/image274.jpeg"/><Relationship Id="rId10" Type="http://schemas.openxmlformats.org/officeDocument/2006/relationships/hyperlink" Target="https://clck.ru/3QtLPq" TargetMode="External"/><Relationship Id="rId4" Type="http://schemas.openxmlformats.org/officeDocument/2006/relationships/hyperlink" Target="https://happygifts.ru/catalog/puteshestvie_i_otdykh/vse_dlya_puteshestviy/podushka_dorozhnaya_soft_memory_foam_mikrofibra_seryy_articul_62000_pr_pr_pr/color_chernyy/" TargetMode="External"/><Relationship Id="rId9" Type="http://schemas.openxmlformats.org/officeDocument/2006/relationships/hyperlink" Target="https://bit.ly/3MJciOi" TargetMode="External"/><Relationship Id="rId14" Type="http://schemas.openxmlformats.org/officeDocument/2006/relationships/image" Target="../media/image27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shapki_sharfy_perchatki/merchtex_3627/shapka_flisovaya_bergen_articul_51103/color_temno-seryy/" TargetMode="External"/><Relationship Id="rId13" Type="http://schemas.openxmlformats.org/officeDocument/2006/relationships/hyperlink" Target="https://bit.ly/48YR9Hc" TargetMode="External"/><Relationship Id="rId3" Type="http://schemas.openxmlformats.org/officeDocument/2006/relationships/hyperlink" Target="https://happygifts.ru/catalog/promo_odezhda/vetrovki_kurtki_zhilety/muzhskie_1108/sol_s_1111/kurtka_muzhskaya_stream_hooded_280_t_articul_704444/color_chernyy/" TargetMode="External"/><Relationship Id="rId7" Type="http://schemas.openxmlformats.org/officeDocument/2006/relationships/hyperlink" Target="https://happygifts.ru/catalog/promo_odezhda/shapki_sharfy_perchatki/merchtex_3627/perchatki_flisovye_sensornye_trail_articul_51102/color_temno-seryy/" TargetMode="External"/><Relationship Id="rId12" Type="http://schemas.openxmlformats.org/officeDocument/2006/relationships/hyperlink" Target="https://bit.ly/48XGQ6h" TargetMode="External"/><Relationship Id="rId17" Type="http://schemas.openxmlformats.org/officeDocument/2006/relationships/image" Target="../media/image285.jpeg"/><Relationship Id="rId2" Type="http://schemas.openxmlformats.org/officeDocument/2006/relationships/image" Target="../media/image278.png"/><Relationship Id="rId16" Type="http://schemas.openxmlformats.org/officeDocument/2006/relationships/image" Target="../media/image28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1.png"/><Relationship Id="rId11" Type="http://schemas.openxmlformats.org/officeDocument/2006/relationships/hyperlink" Target="https://bit.ly/44wKnY1" TargetMode="External"/><Relationship Id="rId5" Type="http://schemas.openxmlformats.org/officeDocument/2006/relationships/image" Target="../media/image280.png"/><Relationship Id="rId15" Type="http://schemas.openxmlformats.org/officeDocument/2006/relationships/image" Target="../media/image283.jpeg"/><Relationship Id="rId10" Type="http://schemas.openxmlformats.org/officeDocument/2006/relationships/hyperlink" Target="https://bit.ly/3KY1ivR" TargetMode="External"/><Relationship Id="rId4" Type="http://schemas.openxmlformats.org/officeDocument/2006/relationships/image" Target="../media/image279.png"/><Relationship Id="rId9" Type="http://schemas.openxmlformats.org/officeDocument/2006/relationships/hyperlink" Target="https://happygifts.ru/catalog/promo_odezhda/shapki_sharfy_perchatki/merchtex_3627/sharf_snud_flisovyy_champion_articul_51104/color_temno-seryy/" TargetMode="External"/><Relationship Id="rId14" Type="http://schemas.openxmlformats.org/officeDocument/2006/relationships/image" Target="../media/image28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happygifts.ru/catalog_files/f1fc035e-1f41-11ef-9661-00155d41c408.pdf" TargetMode="External"/><Relationship Id="rId7" Type="http://schemas.openxmlformats.org/officeDocument/2006/relationships/hyperlink" Target="https://happygifts.ru/catalog/delovye_aksessuary/chekhly_dlya_kart/chekhol_dlya_avtodokumentov_temno_seryyoranzhevyy_articul_19733/color_chernyy,_krasnyy/" TargetMode="External"/><Relationship Id="rId12" Type="http://schemas.openxmlformats.org/officeDocument/2006/relationships/image" Target="../media/image28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delovye_aksessuary/chekhly_dlya_kart/chekhol_dlya_kart_s_4_otdeleniyami_krasnyy_pu_articul_19732/color_chernyy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chernyy,_seryy/" TargetMode="External"/><Relationship Id="rId10" Type="http://schemas.openxmlformats.org/officeDocument/2006/relationships/image" Target="../media/image26.jpg"/><Relationship Id="rId4" Type="http://schemas.openxmlformats.org/officeDocument/2006/relationships/hyperlink" Target="https://happygifts.ru/catalog_files/15082a4f-1e53-11ef-9661-00155d41c408.pdf" TargetMode="External"/><Relationship Id="rId9" Type="http://schemas.openxmlformats.org/officeDocument/2006/relationships/hyperlink" Target="https://happygifts.ru/catalog_files/fc590d4d-1cf1-11ef-9661-00155d41c408.pdf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happygifts.ru/" TargetMode="External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13" Type="http://schemas.openxmlformats.org/officeDocument/2006/relationships/hyperlink" Target="https://happygifts.ru/catalog_files/c3e4e75c-3106-11ee-963e-00155da68a11.pdf" TargetMode="External"/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12" Type="http://schemas.openxmlformats.org/officeDocument/2006/relationships/hyperlink" Target="https://happygifts.ru/catalog_files/b398248d-760c-11ed-9634-00155da68a10.pdf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happygifts.ru/catalog_files/032d8751-eacf-11eb-954b-00155da68a10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sumki/konferents_sumki/konferents_sumka_core_articul_995736/color_temno-seryy/" TargetMode="External"/><Relationship Id="rId11" Type="http://schemas.openxmlformats.org/officeDocument/2006/relationships/image" Target="../media/image34.jpg"/><Relationship Id="rId5" Type="http://schemas.openxmlformats.org/officeDocument/2006/relationships/hyperlink" Target="https://happygifts.ru/catalog/ruchki_i_karandashi/metallicheskie_ruchki_b1/ruchka_sharikovaya_factor_grip_so_stilusom_articul_40395/color_chernyy,_bezhevyy/" TargetMode="External"/><Relationship Id="rId15" Type="http://schemas.openxmlformats.org/officeDocument/2006/relationships/hyperlink" Target="https://happygifts.ru/catalog_files/31d5d83c-41a3-11ee-963f-00155da68a10.pdf" TargetMode="External"/><Relationship Id="rId10" Type="http://schemas.openxmlformats.org/officeDocument/2006/relationships/image" Target="../media/image33.jpg"/><Relationship Id="rId4" Type="http://schemas.openxmlformats.org/officeDocument/2006/relationships/hyperlink" Target="https://happygifts.ru/catalog/posuda/termokruzhki/termokruzhka_bamboo_s_kryshkoy_350ml_articul_32902/color_serebristyy/" TargetMode="External"/><Relationship Id="rId9" Type="http://schemas.openxmlformats.org/officeDocument/2006/relationships/image" Target="../media/image32.jpg"/><Relationship Id="rId14" Type="http://schemas.openxmlformats.org/officeDocument/2006/relationships/hyperlink" Target="https://happygifts.ru/catalog/uyutnyy_dom/fotoramki_/podstavka_dlya_smartfona_i_plansheta_13kh8kh2_5sm_buk_articul_441252/color_svetlo-korichnevyy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jpg"/><Relationship Id="rId3" Type="http://schemas.openxmlformats.org/officeDocument/2006/relationships/hyperlink" Target="https://happygifts.ru/catalog/notebooks/y_note/bloknoty_3540/bloknot_helix_mini_articul_33902/color_chernyy,_zelenyy/" TargetMode="Externa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hyperlink" Target="https://happygifts.ru/catalog_files/d903714d-edb5-11ee-9659-00155da68a11.pdf" TargetMode="External"/><Relationship Id="rId2" Type="http://schemas.openxmlformats.org/officeDocument/2006/relationships/image" Target="../media/image35.jpg"/><Relationship Id="rId16" Type="http://schemas.openxmlformats.org/officeDocument/2006/relationships/hyperlink" Target="https://happygifts.ru/catalog_files/70cd9847-d85f-11ed-963a-00155da68a11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romo_odezhda/shapki_sharfy_perchatki/merchtex_3627/perchatki_sensornye_reach_belyy_100_akril_articul_51101/color_chernyy/" TargetMode="External"/><Relationship Id="rId11" Type="http://schemas.openxmlformats.org/officeDocument/2006/relationships/image" Target="../media/image40.png"/><Relationship Id="rId5" Type="http://schemas.openxmlformats.org/officeDocument/2006/relationships/hyperlink" Target="https://happygifts.ru/catalog/sumki/sumki_dlya_pokupok/sumka_dlya_pokupok_iz_khlopka_eco_articul_16102/color_temno-seryy/" TargetMode="External"/><Relationship Id="rId15" Type="http://schemas.openxmlformats.org/officeDocument/2006/relationships/hyperlink" Target="https://happygifts.ru/catalog_files/a1b43a5d-d99f-11e3-9406-00155d640301.pdf" TargetMode="External"/><Relationship Id="rId10" Type="http://schemas.openxmlformats.org/officeDocument/2006/relationships/image" Target="../media/image39.jpg"/><Relationship Id="rId4" Type="http://schemas.openxmlformats.org/officeDocument/2006/relationships/hyperlink" Target="https://happygifts.ru/catalog/ruchki_i_karandashi/karandashi/karandash_vechnyy_master_so_stilusom_i_lineykoy_articul_32812/color_chernyy/" TargetMode="External"/><Relationship Id="rId9" Type="http://schemas.openxmlformats.org/officeDocument/2006/relationships/image" Target="../media/image38.png"/><Relationship Id="rId14" Type="http://schemas.openxmlformats.org/officeDocument/2006/relationships/hyperlink" Target="https://happygifts.ru/catalog_files/8ab02eb2-fb27-11ee-965b-00155da68a10.pdf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hyperlink" Target="https://happygifts.ru/catalog_files/495cf667-5380-11e3-9a91-18a9053c0de9.pdf" TargetMode="External"/><Relationship Id="rId3" Type="http://schemas.openxmlformats.org/officeDocument/2006/relationships/hyperlink" Target="https://happygifts.ru/catalog/puteshestvie_i_otdykh/vse_dlya_puteshestviy/podushka_dorozhnaya_soft_memory_foam_mikrofibra_seryy_articul_62000_pr_pr_pr/color_siniy/" TargetMode="External"/><Relationship Id="rId7" Type="http://schemas.openxmlformats.org/officeDocument/2006/relationships/image" Target="../media/image46.jpeg"/><Relationship Id="rId12" Type="http://schemas.openxmlformats.org/officeDocument/2006/relationships/hyperlink" Target="https://happygifts.ru/catalog_files/252f34eb-1c27-11ef-9661-00155d41c408.pdf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11" Type="http://schemas.openxmlformats.org/officeDocument/2006/relationships/hyperlink" Target="https://happygifts.ru/catalog_files/aa73d4e9-3c31-11e9-9459-00155d640301.pdf" TargetMode="External"/><Relationship Id="rId5" Type="http://schemas.openxmlformats.org/officeDocument/2006/relationships/image" Target="../media/image44.png"/><Relationship Id="rId10" Type="http://schemas.openxmlformats.org/officeDocument/2006/relationships/hyperlink" Target="https://happygifts.ru/catalog/sumki/ryukzaki/ryukzak_vodonepronitsaemyy_shop_belyy_42_kh_39_kh_13_sm_100_poliuretan_articul_199015/color_temno-siniy/" TargetMode="External"/><Relationship Id="rId4" Type="http://schemas.openxmlformats.org/officeDocument/2006/relationships/hyperlink" Target="https://happygifts.ru/catalog/posuda/termokruzhki/termokruzhka_dorozhnaya_vakuumnaya_formula_neprolivayka_450_ml_articul_22100/color_siniy/" TargetMode="External"/><Relationship Id="rId9" Type="http://schemas.openxmlformats.org/officeDocument/2006/relationships/image" Target="../media/image4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vetrovki_kurtki_zhilety/muzhskie_1108/sol_s_1111/vetrovka_vodoottalkivayushchaya_uniseks_surf_articul_732000/color_siniy/" TargetMode="External"/><Relationship Id="rId13" Type="http://schemas.openxmlformats.org/officeDocument/2006/relationships/image" Target="../media/image57.png"/><Relationship Id="rId18" Type="http://schemas.openxmlformats.org/officeDocument/2006/relationships/hyperlink" Target="https://happygifts.ru/catalog_files/f323c188-8ab3-11ec-9617-00155da68a11.pdf" TargetMode="External"/><Relationship Id="rId3" Type="http://schemas.openxmlformats.org/officeDocument/2006/relationships/image" Target="../media/image50.jpeg"/><Relationship Id="rId7" Type="http://schemas.openxmlformats.org/officeDocument/2006/relationships/hyperlink" Target="https://happygifts.ru/catalog/promo_odezhda/vetrovki_kurtki_zhilety/muzhskie_1108/merchtex_4065/vetrovka_uniseks_colin_articul_52103/color_yarko-siniy/" TargetMode="External"/><Relationship Id="rId12" Type="http://schemas.openxmlformats.org/officeDocument/2006/relationships/image" Target="../media/image56.png"/><Relationship Id="rId17" Type="http://schemas.openxmlformats.org/officeDocument/2006/relationships/hyperlink" Target="https://happygifts.ru/catalog_files/73e033c7-9b67-11ef-9677-00155d41c408.pdf" TargetMode="External"/><Relationship Id="rId2" Type="http://schemas.openxmlformats.org/officeDocument/2006/relationships/image" Target="../media/image49.png"/><Relationship Id="rId16" Type="http://schemas.openxmlformats.org/officeDocument/2006/relationships/hyperlink" Target="https://happygifts.ru/catalog/posuda/kruzhki/krugka-sweet-s-prorezinennym-poikritiem-cherniy-articul_23499/color_chernyy,_zerkalo_serebro/" TargetMode="External"/><Relationship Id="rId20" Type="http://schemas.openxmlformats.org/officeDocument/2006/relationships/hyperlink" Target="https://happygifts.ru/catalog_files/2753f778-d617-11ee-9659-00155da68a11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11" Type="http://schemas.openxmlformats.org/officeDocument/2006/relationships/image" Target="../media/image55.png"/><Relationship Id="rId5" Type="http://schemas.openxmlformats.org/officeDocument/2006/relationships/image" Target="../media/image52.jpe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19" Type="http://schemas.openxmlformats.org/officeDocument/2006/relationships/hyperlink" Target="https://happygifts.ru/catalog_files/9c8d7047-9836-11ee-9650-00155da68a11.pdf" TargetMode="External"/><Relationship Id="rId4" Type="http://schemas.openxmlformats.org/officeDocument/2006/relationships/image" Target="../media/image51.jpeg"/><Relationship Id="rId9" Type="http://schemas.openxmlformats.org/officeDocument/2006/relationships/hyperlink" Target="https://happygifts.ru/catalog/elektronika/portativnye_kolonki/portativnaya_mini_bluetooth_kolonka_sound_burger_roll_zoloto_articul_26535/color_serebristyy/" TargetMode="External"/><Relationship Id="rId1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hyperlink" Target="https://happygifts.ru/catalog_files/f0cc3f6c-e5ef-11ee-9659-00155da68a11.pdf" TargetMode="External"/><Relationship Id="rId3" Type="http://schemas.openxmlformats.org/officeDocument/2006/relationships/hyperlink" Target="https://happygifts.ru/catalog/notebooks/thinkme_delovye_bloknoty/biznes_bloknot_cubi_150_180_mm_belyy_kremovyy_forzats_myagkaya_oblozhka_v_lineyku_articul_21221/color_chernyy/" TargetMode="External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image" Target="../media/image60.jpg"/><Relationship Id="rId16" Type="http://schemas.openxmlformats.org/officeDocument/2006/relationships/hyperlink" Target="https://happygifts.ru/catalog_files/61341fbc-e5e5-11ee-9659-00155da68a11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sumki/ryukzaki/ryukzak_rush_belyy_40_x_24_sm_100_poliester_600d_articul_16777/color_chernyy/" TargetMode="External"/><Relationship Id="rId11" Type="http://schemas.openxmlformats.org/officeDocument/2006/relationships/image" Target="../media/image65.jpg"/><Relationship Id="rId5" Type="http://schemas.openxmlformats.org/officeDocument/2006/relationships/hyperlink" Target="https://happygifts.ru/catalog/delovye_aksessuary/oblozhki_dlya_dokumentov/oblozhka_dlya_pasporta_13_5_kh_19_5_sm_golubaya_pu_soft_touch_articul_19726/color_chernyy/" TargetMode="External"/><Relationship Id="rId15" Type="http://schemas.openxmlformats.org/officeDocument/2006/relationships/hyperlink" Target="https://happygifts.ru/catalog_files/e10151d6-d3f9-11e7-9431-00155d640301.pdf" TargetMode="External"/><Relationship Id="rId10" Type="http://schemas.openxmlformats.org/officeDocument/2006/relationships/image" Target="../media/image64.png"/><Relationship Id="rId4" Type="http://schemas.openxmlformats.org/officeDocument/2006/relationships/hyperlink" Target="https://happygifts.ru/catalog/delovye_aksessuary/chekhly_dlya_kart/chekhol_dlya_kart_simply_s_tremya_kosymi_karmanami_goluboyseryy_pu_articul_19728/color_chernyy,_seryy/" TargetMode="External"/><Relationship Id="rId9" Type="http://schemas.openxmlformats.org/officeDocument/2006/relationships/image" Target="../media/image63.png"/><Relationship Id="rId14" Type="http://schemas.openxmlformats.org/officeDocument/2006/relationships/hyperlink" Target="https://happygifts.ru/catalog_files/3c8e8700-788f-11ee-964b-00155da68a11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470"/>
            <a:ext cx="20104100" cy="11298555"/>
          </a:xfrm>
          <a:custGeom>
            <a:avLst/>
            <a:gdLst/>
            <a:ahLst/>
            <a:cxnLst/>
            <a:rect l="l" t="t" r="r" b="b"/>
            <a:pathLst>
              <a:path w="20104100" h="11298555">
                <a:moveTo>
                  <a:pt x="20104099" y="0"/>
                </a:moveTo>
                <a:lnTo>
                  <a:pt x="0" y="0"/>
                </a:lnTo>
                <a:lnTo>
                  <a:pt x="0" y="11298085"/>
                </a:lnTo>
                <a:lnTo>
                  <a:pt x="20104099" y="11298085"/>
                </a:lnTo>
                <a:lnTo>
                  <a:pt x="20104099" y="0"/>
                </a:lnTo>
                <a:close/>
              </a:path>
            </a:pathLst>
          </a:custGeom>
          <a:solidFill>
            <a:srgbClr val="FFE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7493" y="2816668"/>
            <a:ext cx="2163982" cy="32459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975" y="776227"/>
            <a:ext cx="1960757" cy="196076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4623" y="776227"/>
            <a:ext cx="1960767" cy="196076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7021955" y="776223"/>
            <a:ext cx="1960880" cy="1960880"/>
          </a:xfrm>
          <a:custGeom>
            <a:avLst/>
            <a:gdLst/>
            <a:ahLst/>
            <a:cxnLst/>
            <a:rect l="l" t="t" r="r" b="b"/>
            <a:pathLst>
              <a:path w="1960879" h="1960880">
                <a:moveTo>
                  <a:pt x="1960767" y="0"/>
                </a:moveTo>
                <a:lnTo>
                  <a:pt x="375025" y="0"/>
                </a:lnTo>
                <a:lnTo>
                  <a:pt x="327984" y="2921"/>
                </a:lnTo>
                <a:lnTo>
                  <a:pt x="282686" y="11453"/>
                </a:lnTo>
                <a:lnTo>
                  <a:pt x="239483" y="25242"/>
                </a:lnTo>
                <a:lnTo>
                  <a:pt x="198726" y="43939"/>
                </a:lnTo>
                <a:lnTo>
                  <a:pt x="160768" y="67190"/>
                </a:lnTo>
                <a:lnTo>
                  <a:pt x="125958" y="94646"/>
                </a:lnTo>
                <a:lnTo>
                  <a:pt x="94650" y="125954"/>
                </a:lnTo>
                <a:lnTo>
                  <a:pt x="67193" y="160763"/>
                </a:lnTo>
                <a:lnTo>
                  <a:pt x="43941" y="198722"/>
                </a:lnTo>
                <a:lnTo>
                  <a:pt x="25244" y="239479"/>
                </a:lnTo>
                <a:lnTo>
                  <a:pt x="11454" y="282682"/>
                </a:lnTo>
                <a:lnTo>
                  <a:pt x="2922" y="327982"/>
                </a:lnTo>
                <a:lnTo>
                  <a:pt x="0" y="375025"/>
                </a:lnTo>
                <a:lnTo>
                  <a:pt x="0" y="1960767"/>
                </a:lnTo>
                <a:lnTo>
                  <a:pt x="1505388" y="1960767"/>
                </a:lnTo>
                <a:lnTo>
                  <a:pt x="1551948" y="1958416"/>
                </a:lnTo>
                <a:lnTo>
                  <a:pt x="1597163" y="1951515"/>
                </a:lnTo>
                <a:lnTo>
                  <a:pt x="1640804" y="1940294"/>
                </a:lnTo>
                <a:lnTo>
                  <a:pt x="1682643" y="1924981"/>
                </a:lnTo>
                <a:lnTo>
                  <a:pt x="1722449" y="1905806"/>
                </a:lnTo>
                <a:lnTo>
                  <a:pt x="1759995" y="1882996"/>
                </a:lnTo>
                <a:lnTo>
                  <a:pt x="1795052" y="1856781"/>
                </a:lnTo>
                <a:lnTo>
                  <a:pt x="1827390" y="1827390"/>
                </a:lnTo>
                <a:lnTo>
                  <a:pt x="1856781" y="1795052"/>
                </a:lnTo>
                <a:lnTo>
                  <a:pt x="1882996" y="1759995"/>
                </a:lnTo>
                <a:lnTo>
                  <a:pt x="1905806" y="1722449"/>
                </a:lnTo>
                <a:lnTo>
                  <a:pt x="1924981" y="1682643"/>
                </a:lnTo>
                <a:lnTo>
                  <a:pt x="1940294" y="1640804"/>
                </a:lnTo>
                <a:lnTo>
                  <a:pt x="1951515" y="1597163"/>
                </a:lnTo>
                <a:lnTo>
                  <a:pt x="1958416" y="1551948"/>
                </a:lnTo>
                <a:lnTo>
                  <a:pt x="1960767" y="1505388"/>
                </a:lnTo>
                <a:lnTo>
                  <a:pt x="1960767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294" y="776227"/>
            <a:ext cx="1960757" cy="195785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23943" y="776227"/>
            <a:ext cx="1960757" cy="19607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91272" y="776227"/>
            <a:ext cx="1960757" cy="1960767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7358599" y="776223"/>
            <a:ext cx="1960880" cy="1960880"/>
          </a:xfrm>
          <a:custGeom>
            <a:avLst/>
            <a:gdLst/>
            <a:ahLst/>
            <a:cxnLst/>
            <a:rect l="l" t="t" r="r" b="b"/>
            <a:pathLst>
              <a:path w="1960880" h="1960880">
                <a:moveTo>
                  <a:pt x="1960767" y="0"/>
                </a:moveTo>
                <a:lnTo>
                  <a:pt x="390082" y="0"/>
                </a:lnTo>
                <a:lnTo>
                  <a:pt x="341150" y="3039"/>
                </a:lnTo>
                <a:lnTo>
                  <a:pt x="294033" y="11913"/>
                </a:lnTo>
                <a:lnTo>
                  <a:pt x="249095" y="26256"/>
                </a:lnTo>
                <a:lnTo>
                  <a:pt x="206701" y="45703"/>
                </a:lnTo>
                <a:lnTo>
                  <a:pt x="167219" y="69889"/>
                </a:lnTo>
                <a:lnTo>
                  <a:pt x="131012" y="98447"/>
                </a:lnTo>
                <a:lnTo>
                  <a:pt x="98447" y="131012"/>
                </a:lnTo>
                <a:lnTo>
                  <a:pt x="69889" y="167219"/>
                </a:lnTo>
                <a:lnTo>
                  <a:pt x="45703" y="206701"/>
                </a:lnTo>
                <a:lnTo>
                  <a:pt x="26256" y="249095"/>
                </a:lnTo>
                <a:lnTo>
                  <a:pt x="11913" y="294033"/>
                </a:lnTo>
                <a:lnTo>
                  <a:pt x="3039" y="341150"/>
                </a:lnTo>
                <a:lnTo>
                  <a:pt x="0" y="390082"/>
                </a:lnTo>
                <a:lnTo>
                  <a:pt x="0" y="1960767"/>
                </a:lnTo>
                <a:lnTo>
                  <a:pt x="1960767" y="1960767"/>
                </a:lnTo>
                <a:lnTo>
                  <a:pt x="1960767" y="0"/>
                </a:lnTo>
                <a:close/>
              </a:path>
            </a:pathLst>
          </a:custGeom>
          <a:solidFill>
            <a:srgbClr val="FFE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9968" y="2867282"/>
            <a:ext cx="1960880" cy="1960880"/>
          </a:xfrm>
          <a:custGeom>
            <a:avLst/>
            <a:gdLst/>
            <a:ahLst/>
            <a:cxnLst/>
            <a:rect l="l" t="t" r="r" b="b"/>
            <a:pathLst>
              <a:path w="1960880" h="1960879">
                <a:moveTo>
                  <a:pt x="1960767" y="0"/>
                </a:moveTo>
                <a:lnTo>
                  <a:pt x="0" y="0"/>
                </a:lnTo>
                <a:lnTo>
                  <a:pt x="0" y="1604212"/>
                </a:lnTo>
                <a:lnTo>
                  <a:pt x="3255" y="1652594"/>
                </a:lnTo>
                <a:lnTo>
                  <a:pt x="12736" y="1698997"/>
                </a:lnTo>
                <a:lnTo>
                  <a:pt x="28020" y="1742998"/>
                </a:lnTo>
                <a:lnTo>
                  <a:pt x="48681" y="1784170"/>
                </a:lnTo>
                <a:lnTo>
                  <a:pt x="74293" y="1822091"/>
                </a:lnTo>
                <a:lnTo>
                  <a:pt x="104433" y="1856333"/>
                </a:lnTo>
                <a:lnTo>
                  <a:pt x="138676" y="1886473"/>
                </a:lnTo>
                <a:lnTo>
                  <a:pt x="176596" y="1912086"/>
                </a:lnTo>
                <a:lnTo>
                  <a:pt x="217769" y="1932747"/>
                </a:lnTo>
                <a:lnTo>
                  <a:pt x="261769" y="1948030"/>
                </a:lnTo>
                <a:lnTo>
                  <a:pt x="308173" y="1957512"/>
                </a:lnTo>
                <a:lnTo>
                  <a:pt x="356554" y="1960767"/>
                </a:lnTo>
                <a:lnTo>
                  <a:pt x="1960767" y="1960767"/>
                </a:lnTo>
                <a:lnTo>
                  <a:pt x="1960767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7304" y="2867285"/>
            <a:ext cx="1960757" cy="1960766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4954626" y="2867282"/>
            <a:ext cx="1960880" cy="1960880"/>
          </a:xfrm>
          <a:custGeom>
            <a:avLst/>
            <a:gdLst/>
            <a:ahLst/>
            <a:cxnLst/>
            <a:rect l="l" t="t" r="r" b="b"/>
            <a:pathLst>
              <a:path w="1960879" h="1960879">
                <a:moveTo>
                  <a:pt x="1960767" y="0"/>
                </a:moveTo>
                <a:lnTo>
                  <a:pt x="0" y="0"/>
                </a:lnTo>
                <a:lnTo>
                  <a:pt x="0" y="1960767"/>
                </a:lnTo>
                <a:lnTo>
                  <a:pt x="1592192" y="1960767"/>
                </a:lnTo>
                <a:lnTo>
                  <a:pt x="1638424" y="1957895"/>
                </a:lnTo>
                <a:lnTo>
                  <a:pt x="1682943" y="1949511"/>
                </a:lnTo>
                <a:lnTo>
                  <a:pt x="1725403" y="1935958"/>
                </a:lnTo>
                <a:lnTo>
                  <a:pt x="1765459" y="1917584"/>
                </a:lnTo>
                <a:lnTo>
                  <a:pt x="1802765" y="1894732"/>
                </a:lnTo>
                <a:lnTo>
                  <a:pt x="1836976" y="1867749"/>
                </a:lnTo>
                <a:lnTo>
                  <a:pt x="1867746" y="1836980"/>
                </a:lnTo>
                <a:lnTo>
                  <a:pt x="1894729" y="1802769"/>
                </a:lnTo>
                <a:lnTo>
                  <a:pt x="1917582" y="1765464"/>
                </a:lnTo>
                <a:lnTo>
                  <a:pt x="1935957" y="1725408"/>
                </a:lnTo>
                <a:lnTo>
                  <a:pt x="1949510" y="1682947"/>
                </a:lnTo>
                <a:lnTo>
                  <a:pt x="1957895" y="1638426"/>
                </a:lnTo>
                <a:lnTo>
                  <a:pt x="1960767" y="1592192"/>
                </a:lnTo>
                <a:lnTo>
                  <a:pt x="1960767" y="0"/>
                </a:lnTo>
                <a:close/>
              </a:path>
            </a:pathLst>
          </a:custGeom>
          <a:solidFill>
            <a:srgbClr val="FFE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1953" y="2867284"/>
            <a:ext cx="1960767" cy="196076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294" y="2867284"/>
            <a:ext cx="1960757" cy="196076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612" y="2867284"/>
            <a:ext cx="1960767" cy="1960767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3223938" y="2867282"/>
            <a:ext cx="1960880" cy="1960880"/>
          </a:xfrm>
          <a:custGeom>
            <a:avLst/>
            <a:gdLst/>
            <a:ahLst/>
            <a:cxnLst/>
            <a:rect l="l" t="t" r="r" b="b"/>
            <a:pathLst>
              <a:path w="1960880" h="1960879">
                <a:moveTo>
                  <a:pt x="1666807" y="0"/>
                </a:moveTo>
                <a:lnTo>
                  <a:pt x="0" y="0"/>
                </a:lnTo>
                <a:lnTo>
                  <a:pt x="0" y="1666807"/>
                </a:lnTo>
                <a:lnTo>
                  <a:pt x="3847" y="1714490"/>
                </a:lnTo>
                <a:lnTo>
                  <a:pt x="14987" y="1759722"/>
                </a:lnTo>
                <a:lnTo>
                  <a:pt x="32813" y="1801899"/>
                </a:lnTo>
                <a:lnTo>
                  <a:pt x="56720" y="1840417"/>
                </a:lnTo>
                <a:lnTo>
                  <a:pt x="86103" y="1874669"/>
                </a:lnTo>
                <a:lnTo>
                  <a:pt x="120356" y="1904050"/>
                </a:lnTo>
                <a:lnTo>
                  <a:pt x="158875" y="1927956"/>
                </a:lnTo>
                <a:lnTo>
                  <a:pt x="201054" y="1945781"/>
                </a:lnTo>
                <a:lnTo>
                  <a:pt x="246287" y="1956920"/>
                </a:lnTo>
                <a:lnTo>
                  <a:pt x="293970" y="1960767"/>
                </a:lnTo>
                <a:lnTo>
                  <a:pt x="1960767" y="1960767"/>
                </a:lnTo>
                <a:lnTo>
                  <a:pt x="1960767" y="293970"/>
                </a:lnTo>
                <a:lnTo>
                  <a:pt x="1956920" y="246287"/>
                </a:lnTo>
                <a:lnTo>
                  <a:pt x="1945781" y="201054"/>
                </a:lnTo>
                <a:lnTo>
                  <a:pt x="1927956" y="158875"/>
                </a:lnTo>
                <a:lnTo>
                  <a:pt x="1904050" y="120356"/>
                </a:lnTo>
                <a:lnTo>
                  <a:pt x="1874669" y="86103"/>
                </a:lnTo>
                <a:lnTo>
                  <a:pt x="1840417" y="56720"/>
                </a:lnTo>
                <a:lnTo>
                  <a:pt x="1801899" y="32813"/>
                </a:lnTo>
                <a:lnTo>
                  <a:pt x="1759722" y="14987"/>
                </a:lnTo>
                <a:lnTo>
                  <a:pt x="1714490" y="3847"/>
                </a:lnTo>
                <a:lnTo>
                  <a:pt x="1666807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72434" y="88688"/>
            <a:ext cx="19884390" cy="11220450"/>
            <a:chOff x="172434" y="88688"/>
            <a:chExt cx="19884390" cy="11220450"/>
          </a:xfrm>
        </p:grpSpPr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58591" y="2867285"/>
              <a:ext cx="1960777" cy="196076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2434" y="88688"/>
              <a:ext cx="19884211" cy="1121986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39774" y="362301"/>
              <a:ext cx="19210020" cy="10642600"/>
            </a:xfrm>
            <a:custGeom>
              <a:avLst/>
              <a:gdLst/>
              <a:ahLst/>
              <a:cxnLst/>
              <a:rect l="l" t="t" r="r" b="b"/>
              <a:pathLst>
                <a:path w="19210020" h="10642600">
                  <a:moveTo>
                    <a:pt x="18774984" y="12700"/>
                  </a:moveTo>
                  <a:lnTo>
                    <a:pt x="434785" y="12700"/>
                  </a:lnTo>
                  <a:lnTo>
                    <a:pt x="391424" y="25400"/>
                  </a:lnTo>
                  <a:lnTo>
                    <a:pt x="349549" y="50800"/>
                  </a:lnTo>
                  <a:lnTo>
                    <a:pt x="309308" y="63500"/>
                  </a:lnTo>
                  <a:lnTo>
                    <a:pt x="270848" y="88900"/>
                  </a:lnTo>
                  <a:lnTo>
                    <a:pt x="234317" y="114300"/>
                  </a:lnTo>
                  <a:lnTo>
                    <a:pt x="199862" y="139700"/>
                  </a:lnTo>
                  <a:lnTo>
                    <a:pt x="167631" y="165100"/>
                  </a:lnTo>
                  <a:lnTo>
                    <a:pt x="137769" y="203200"/>
                  </a:lnTo>
                  <a:lnTo>
                    <a:pt x="110426" y="228600"/>
                  </a:lnTo>
                  <a:lnTo>
                    <a:pt x="85748" y="266700"/>
                  </a:lnTo>
                  <a:lnTo>
                    <a:pt x="63882" y="304800"/>
                  </a:lnTo>
                  <a:lnTo>
                    <a:pt x="44976" y="355600"/>
                  </a:lnTo>
                  <a:lnTo>
                    <a:pt x="29177" y="393700"/>
                  </a:lnTo>
                  <a:lnTo>
                    <a:pt x="16633" y="431800"/>
                  </a:lnTo>
                  <a:lnTo>
                    <a:pt x="7490" y="482600"/>
                  </a:lnTo>
                  <a:lnTo>
                    <a:pt x="1897" y="520700"/>
                  </a:lnTo>
                  <a:lnTo>
                    <a:pt x="0" y="571500"/>
                  </a:lnTo>
                  <a:lnTo>
                    <a:pt x="0" y="10071100"/>
                  </a:lnTo>
                  <a:lnTo>
                    <a:pt x="1897" y="10121900"/>
                  </a:lnTo>
                  <a:lnTo>
                    <a:pt x="7490" y="10172700"/>
                  </a:lnTo>
                  <a:lnTo>
                    <a:pt x="16633" y="10210800"/>
                  </a:lnTo>
                  <a:lnTo>
                    <a:pt x="29177" y="10261600"/>
                  </a:lnTo>
                  <a:lnTo>
                    <a:pt x="44976" y="10299700"/>
                  </a:lnTo>
                  <a:lnTo>
                    <a:pt x="63882" y="10337800"/>
                  </a:lnTo>
                  <a:lnTo>
                    <a:pt x="85748" y="10375900"/>
                  </a:lnTo>
                  <a:lnTo>
                    <a:pt x="110426" y="10414000"/>
                  </a:lnTo>
                  <a:lnTo>
                    <a:pt x="137769" y="10452100"/>
                  </a:lnTo>
                  <a:lnTo>
                    <a:pt x="167631" y="10477500"/>
                  </a:lnTo>
                  <a:lnTo>
                    <a:pt x="199862" y="10515600"/>
                  </a:lnTo>
                  <a:lnTo>
                    <a:pt x="234317" y="10541000"/>
                  </a:lnTo>
                  <a:lnTo>
                    <a:pt x="270848" y="10566400"/>
                  </a:lnTo>
                  <a:lnTo>
                    <a:pt x="309308" y="10579100"/>
                  </a:lnTo>
                  <a:lnTo>
                    <a:pt x="349549" y="10604500"/>
                  </a:lnTo>
                  <a:lnTo>
                    <a:pt x="391424" y="10617200"/>
                  </a:lnTo>
                  <a:lnTo>
                    <a:pt x="479486" y="10642600"/>
                  </a:lnTo>
                  <a:lnTo>
                    <a:pt x="18730284" y="10642600"/>
                  </a:lnTo>
                  <a:lnTo>
                    <a:pt x="18818345" y="10617200"/>
                  </a:lnTo>
                  <a:lnTo>
                    <a:pt x="18860220" y="10604500"/>
                  </a:lnTo>
                  <a:lnTo>
                    <a:pt x="18900460" y="10579100"/>
                  </a:lnTo>
                  <a:lnTo>
                    <a:pt x="18938919" y="10566400"/>
                  </a:lnTo>
                  <a:lnTo>
                    <a:pt x="18975449" y="10541000"/>
                  </a:lnTo>
                  <a:lnTo>
                    <a:pt x="19009903" y="10515600"/>
                  </a:lnTo>
                  <a:lnTo>
                    <a:pt x="19042134" y="10477500"/>
                  </a:lnTo>
                  <a:lnTo>
                    <a:pt x="19071995" y="10452100"/>
                  </a:lnTo>
                  <a:lnTo>
                    <a:pt x="19099337" y="10414000"/>
                  </a:lnTo>
                  <a:lnTo>
                    <a:pt x="19124015" y="10375900"/>
                  </a:lnTo>
                  <a:lnTo>
                    <a:pt x="19145880" y="10337800"/>
                  </a:lnTo>
                  <a:lnTo>
                    <a:pt x="19164785" y="10299700"/>
                  </a:lnTo>
                  <a:lnTo>
                    <a:pt x="19180583" y="10261600"/>
                  </a:lnTo>
                  <a:lnTo>
                    <a:pt x="19193127" y="10210800"/>
                  </a:lnTo>
                  <a:lnTo>
                    <a:pt x="19202270" y="10172700"/>
                  </a:lnTo>
                  <a:lnTo>
                    <a:pt x="19207863" y="10121900"/>
                  </a:lnTo>
                  <a:lnTo>
                    <a:pt x="19209760" y="10071100"/>
                  </a:lnTo>
                  <a:lnTo>
                    <a:pt x="19209760" y="4470400"/>
                  </a:lnTo>
                  <a:lnTo>
                    <a:pt x="688370" y="4470400"/>
                  </a:lnTo>
                  <a:lnTo>
                    <a:pt x="641967" y="4457700"/>
                  </a:lnTo>
                  <a:lnTo>
                    <a:pt x="597967" y="4445000"/>
                  </a:lnTo>
                  <a:lnTo>
                    <a:pt x="556794" y="4419600"/>
                  </a:lnTo>
                  <a:lnTo>
                    <a:pt x="518874" y="4394200"/>
                  </a:lnTo>
                  <a:lnTo>
                    <a:pt x="484631" y="4368800"/>
                  </a:lnTo>
                  <a:lnTo>
                    <a:pt x="454491" y="4330700"/>
                  </a:lnTo>
                  <a:lnTo>
                    <a:pt x="428878" y="4292600"/>
                  </a:lnTo>
                  <a:lnTo>
                    <a:pt x="408218" y="4254500"/>
                  </a:lnTo>
                  <a:lnTo>
                    <a:pt x="392934" y="4216400"/>
                  </a:lnTo>
                  <a:lnTo>
                    <a:pt x="383452" y="4165600"/>
                  </a:lnTo>
                  <a:lnTo>
                    <a:pt x="380197" y="4114800"/>
                  </a:lnTo>
                  <a:lnTo>
                    <a:pt x="380197" y="2514600"/>
                  </a:lnTo>
                  <a:lnTo>
                    <a:pt x="19209760" y="2514600"/>
                  </a:lnTo>
                  <a:lnTo>
                    <a:pt x="19209760" y="2374900"/>
                  </a:lnTo>
                  <a:lnTo>
                    <a:pt x="380197" y="2374900"/>
                  </a:lnTo>
                  <a:lnTo>
                    <a:pt x="380197" y="419100"/>
                  </a:lnTo>
                  <a:lnTo>
                    <a:pt x="19188946" y="419100"/>
                  </a:lnTo>
                  <a:lnTo>
                    <a:pt x="19180583" y="393700"/>
                  </a:lnTo>
                  <a:lnTo>
                    <a:pt x="19164785" y="355600"/>
                  </a:lnTo>
                  <a:lnTo>
                    <a:pt x="19145880" y="304800"/>
                  </a:lnTo>
                  <a:lnTo>
                    <a:pt x="19124015" y="266700"/>
                  </a:lnTo>
                  <a:lnTo>
                    <a:pt x="19099337" y="228600"/>
                  </a:lnTo>
                  <a:lnTo>
                    <a:pt x="19071995" y="203200"/>
                  </a:lnTo>
                  <a:lnTo>
                    <a:pt x="19042134" y="165100"/>
                  </a:lnTo>
                  <a:lnTo>
                    <a:pt x="19009903" y="139700"/>
                  </a:lnTo>
                  <a:lnTo>
                    <a:pt x="18975449" y="114300"/>
                  </a:lnTo>
                  <a:lnTo>
                    <a:pt x="18938919" y="88900"/>
                  </a:lnTo>
                  <a:lnTo>
                    <a:pt x="18900460" y="63500"/>
                  </a:lnTo>
                  <a:lnTo>
                    <a:pt x="18860220" y="50800"/>
                  </a:lnTo>
                  <a:lnTo>
                    <a:pt x="18818345" y="25400"/>
                  </a:lnTo>
                  <a:lnTo>
                    <a:pt x="18774984" y="12700"/>
                  </a:lnTo>
                  <a:close/>
                </a:path>
                <a:path w="19210020" h="10642600">
                  <a:moveTo>
                    <a:pt x="2447527" y="2514600"/>
                  </a:moveTo>
                  <a:lnTo>
                    <a:pt x="2340965" y="2514600"/>
                  </a:lnTo>
                  <a:lnTo>
                    <a:pt x="2340965" y="4470400"/>
                  </a:lnTo>
                  <a:lnTo>
                    <a:pt x="2796769" y="4470400"/>
                  </a:lnTo>
                  <a:lnTo>
                    <a:pt x="2752225" y="4457700"/>
                  </a:lnTo>
                  <a:lnTo>
                    <a:pt x="2709540" y="4445000"/>
                  </a:lnTo>
                  <a:lnTo>
                    <a:pt x="2669010" y="4432300"/>
                  </a:lnTo>
                  <a:lnTo>
                    <a:pt x="2630932" y="4406900"/>
                  </a:lnTo>
                  <a:lnTo>
                    <a:pt x="2595604" y="4381500"/>
                  </a:lnTo>
                  <a:lnTo>
                    <a:pt x="2563321" y="4356100"/>
                  </a:lnTo>
                  <a:lnTo>
                    <a:pt x="2534380" y="4318000"/>
                  </a:lnTo>
                  <a:lnTo>
                    <a:pt x="2509077" y="4292600"/>
                  </a:lnTo>
                  <a:lnTo>
                    <a:pt x="2487710" y="4254500"/>
                  </a:lnTo>
                  <a:lnTo>
                    <a:pt x="2470575" y="4216400"/>
                  </a:lnTo>
                  <a:lnTo>
                    <a:pt x="2457968" y="4165600"/>
                  </a:lnTo>
                  <a:lnTo>
                    <a:pt x="2450187" y="4127500"/>
                  </a:lnTo>
                  <a:lnTo>
                    <a:pt x="2447527" y="4076700"/>
                  </a:lnTo>
                  <a:lnTo>
                    <a:pt x="2447527" y="2514600"/>
                  </a:lnTo>
                  <a:close/>
                </a:path>
                <a:path w="19210020" h="10642600">
                  <a:moveTo>
                    <a:pt x="4514846" y="2514600"/>
                  </a:moveTo>
                  <a:lnTo>
                    <a:pt x="4059042" y="2514600"/>
                  </a:lnTo>
                  <a:lnTo>
                    <a:pt x="4103587" y="2527300"/>
                  </a:lnTo>
                  <a:lnTo>
                    <a:pt x="4146273" y="2540000"/>
                  </a:lnTo>
                  <a:lnTo>
                    <a:pt x="4186803" y="2552700"/>
                  </a:lnTo>
                  <a:lnTo>
                    <a:pt x="4224882" y="2578100"/>
                  </a:lnTo>
                  <a:lnTo>
                    <a:pt x="4260211" y="2603500"/>
                  </a:lnTo>
                  <a:lnTo>
                    <a:pt x="4292496" y="2628900"/>
                  </a:lnTo>
                  <a:lnTo>
                    <a:pt x="4321438" y="2654300"/>
                  </a:lnTo>
                  <a:lnTo>
                    <a:pt x="4346741" y="2692400"/>
                  </a:lnTo>
                  <a:lnTo>
                    <a:pt x="4368109" y="2730500"/>
                  </a:lnTo>
                  <a:lnTo>
                    <a:pt x="4385245" y="2768600"/>
                  </a:lnTo>
                  <a:lnTo>
                    <a:pt x="4397853" y="2819400"/>
                  </a:lnTo>
                  <a:lnTo>
                    <a:pt x="4405635" y="2857500"/>
                  </a:lnTo>
                  <a:lnTo>
                    <a:pt x="4408295" y="2908300"/>
                  </a:lnTo>
                  <a:lnTo>
                    <a:pt x="4408295" y="4470400"/>
                  </a:lnTo>
                  <a:lnTo>
                    <a:pt x="4514846" y="4470400"/>
                  </a:lnTo>
                  <a:lnTo>
                    <a:pt x="4514846" y="2514600"/>
                  </a:lnTo>
                  <a:close/>
                </a:path>
                <a:path w="19210020" h="10642600">
                  <a:moveTo>
                    <a:pt x="6582187" y="2514600"/>
                  </a:moveTo>
                  <a:lnTo>
                    <a:pt x="6475614" y="2514600"/>
                  </a:lnTo>
                  <a:lnTo>
                    <a:pt x="6475614" y="4102100"/>
                  </a:lnTo>
                  <a:lnTo>
                    <a:pt x="6472742" y="4152900"/>
                  </a:lnTo>
                  <a:lnTo>
                    <a:pt x="6464358" y="4191000"/>
                  </a:lnTo>
                  <a:lnTo>
                    <a:pt x="6450805" y="4241800"/>
                  </a:lnTo>
                  <a:lnTo>
                    <a:pt x="6432431" y="4279900"/>
                  </a:lnTo>
                  <a:lnTo>
                    <a:pt x="6409580" y="4318000"/>
                  </a:lnTo>
                  <a:lnTo>
                    <a:pt x="6382597" y="4343400"/>
                  </a:lnTo>
                  <a:lnTo>
                    <a:pt x="6351828" y="4381500"/>
                  </a:lnTo>
                  <a:lnTo>
                    <a:pt x="6317619" y="4406900"/>
                  </a:lnTo>
                  <a:lnTo>
                    <a:pt x="6280314" y="4432300"/>
                  </a:lnTo>
                  <a:lnTo>
                    <a:pt x="6240259" y="4445000"/>
                  </a:lnTo>
                  <a:lnTo>
                    <a:pt x="6197800" y="4457700"/>
                  </a:lnTo>
                  <a:lnTo>
                    <a:pt x="6153281" y="4470400"/>
                  </a:lnTo>
                  <a:lnTo>
                    <a:pt x="6582187" y="4470400"/>
                  </a:lnTo>
                  <a:lnTo>
                    <a:pt x="6582187" y="2514600"/>
                  </a:lnTo>
                  <a:close/>
                </a:path>
                <a:path w="19210020" h="10642600">
                  <a:moveTo>
                    <a:pt x="8945814" y="2514600"/>
                  </a:moveTo>
                  <a:lnTo>
                    <a:pt x="8157290" y="2514600"/>
                  </a:lnTo>
                  <a:lnTo>
                    <a:pt x="8202979" y="2527300"/>
                  </a:lnTo>
                  <a:lnTo>
                    <a:pt x="8246933" y="2527300"/>
                  </a:lnTo>
                  <a:lnTo>
                    <a:pt x="8288889" y="2552700"/>
                  </a:lnTo>
                  <a:lnTo>
                    <a:pt x="8328581" y="2565400"/>
                  </a:lnTo>
                  <a:lnTo>
                    <a:pt x="8365745" y="2590800"/>
                  </a:lnTo>
                  <a:lnTo>
                    <a:pt x="8400119" y="2628900"/>
                  </a:lnTo>
                  <a:lnTo>
                    <a:pt x="8431437" y="2654300"/>
                  </a:lnTo>
                  <a:lnTo>
                    <a:pt x="8459436" y="2692400"/>
                  </a:lnTo>
                  <a:lnTo>
                    <a:pt x="8483852" y="2730500"/>
                  </a:lnTo>
                  <a:lnTo>
                    <a:pt x="8504421" y="2768600"/>
                  </a:lnTo>
                  <a:lnTo>
                    <a:pt x="8520879" y="2806700"/>
                  </a:lnTo>
                  <a:lnTo>
                    <a:pt x="8532961" y="2857500"/>
                  </a:lnTo>
                  <a:lnTo>
                    <a:pt x="8540404" y="2895600"/>
                  </a:lnTo>
                  <a:lnTo>
                    <a:pt x="8542944" y="2946400"/>
                  </a:lnTo>
                  <a:lnTo>
                    <a:pt x="8542944" y="4470400"/>
                  </a:lnTo>
                  <a:lnTo>
                    <a:pt x="8649516" y="4470400"/>
                  </a:lnTo>
                  <a:lnTo>
                    <a:pt x="8649516" y="2857500"/>
                  </a:lnTo>
                  <a:lnTo>
                    <a:pt x="8652646" y="2806700"/>
                  </a:lnTo>
                  <a:lnTo>
                    <a:pt x="8661762" y="2768600"/>
                  </a:lnTo>
                  <a:lnTo>
                    <a:pt x="8676456" y="2717800"/>
                  </a:lnTo>
                  <a:lnTo>
                    <a:pt x="8696320" y="2679700"/>
                  </a:lnTo>
                  <a:lnTo>
                    <a:pt x="8720946" y="2641600"/>
                  </a:lnTo>
                  <a:lnTo>
                    <a:pt x="8749924" y="2616200"/>
                  </a:lnTo>
                  <a:lnTo>
                    <a:pt x="8782847" y="2578100"/>
                  </a:lnTo>
                  <a:lnTo>
                    <a:pt x="8819306" y="2552700"/>
                  </a:lnTo>
                  <a:lnTo>
                    <a:pt x="8858892" y="2540000"/>
                  </a:lnTo>
                  <a:lnTo>
                    <a:pt x="8901198" y="2527300"/>
                  </a:lnTo>
                  <a:lnTo>
                    <a:pt x="8945814" y="2514600"/>
                  </a:lnTo>
                  <a:close/>
                </a:path>
                <a:path w="19210020" h="10642600">
                  <a:moveTo>
                    <a:pt x="11056084" y="2514600"/>
                  </a:moveTo>
                  <a:lnTo>
                    <a:pt x="10610273" y="2514600"/>
                  </a:lnTo>
                  <a:lnTo>
                    <a:pt x="10610273" y="4127500"/>
                  </a:lnTo>
                  <a:lnTo>
                    <a:pt x="10607144" y="4178300"/>
                  </a:lnTo>
                  <a:lnTo>
                    <a:pt x="10598028" y="4216400"/>
                  </a:lnTo>
                  <a:lnTo>
                    <a:pt x="10583333" y="4267200"/>
                  </a:lnTo>
                  <a:lnTo>
                    <a:pt x="10563469" y="4305300"/>
                  </a:lnTo>
                  <a:lnTo>
                    <a:pt x="10538844" y="4343400"/>
                  </a:lnTo>
                  <a:lnTo>
                    <a:pt x="10509865" y="4368800"/>
                  </a:lnTo>
                  <a:lnTo>
                    <a:pt x="10476943" y="4406900"/>
                  </a:lnTo>
                  <a:lnTo>
                    <a:pt x="10440484" y="4419600"/>
                  </a:lnTo>
                  <a:lnTo>
                    <a:pt x="10400897" y="4445000"/>
                  </a:lnTo>
                  <a:lnTo>
                    <a:pt x="10358592" y="4457700"/>
                  </a:lnTo>
                  <a:lnTo>
                    <a:pt x="10313975" y="4470400"/>
                  </a:lnTo>
                  <a:lnTo>
                    <a:pt x="10716846" y="4470400"/>
                  </a:lnTo>
                  <a:lnTo>
                    <a:pt x="10716846" y="2895600"/>
                  </a:lnTo>
                  <a:lnTo>
                    <a:pt x="10719868" y="2844800"/>
                  </a:lnTo>
                  <a:lnTo>
                    <a:pt x="10728693" y="2806700"/>
                  </a:lnTo>
                  <a:lnTo>
                    <a:pt x="10742956" y="2755900"/>
                  </a:lnTo>
                  <a:lnTo>
                    <a:pt x="10762295" y="2717800"/>
                  </a:lnTo>
                  <a:lnTo>
                    <a:pt x="10786345" y="2679700"/>
                  </a:lnTo>
                  <a:lnTo>
                    <a:pt x="10814743" y="2641600"/>
                  </a:lnTo>
                  <a:lnTo>
                    <a:pt x="10847126" y="2603500"/>
                  </a:lnTo>
                  <a:lnTo>
                    <a:pt x="10883130" y="2578100"/>
                  </a:lnTo>
                  <a:lnTo>
                    <a:pt x="10922391" y="2552700"/>
                  </a:lnTo>
                  <a:lnTo>
                    <a:pt x="10964546" y="2540000"/>
                  </a:lnTo>
                  <a:lnTo>
                    <a:pt x="11009232" y="2527300"/>
                  </a:lnTo>
                  <a:lnTo>
                    <a:pt x="11056084" y="2514600"/>
                  </a:lnTo>
                  <a:close/>
                </a:path>
                <a:path w="19210020" h="10642600">
                  <a:moveTo>
                    <a:pt x="12784165" y="2514600"/>
                  </a:moveTo>
                  <a:lnTo>
                    <a:pt x="12677603" y="2514600"/>
                  </a:lnTo>
                  <a:lnTo>
                    <a:pt x="12677603" y="4470400"/>
                  </a:lnTo>
                  <a:lnTo>
                    <a:pt x="13030450" y="4470400"/>
                  </a:lnTo>
                  <a:lnTo>
                    <a:pt x="12985216" y="4457700"/>
                  </a:lnTo>
                  <a:lnTo>
                    <a:pt x="12943036" y="4445000"/>
                  </a:lnTo>
                  <a:lnTo>
                    <a:pt x="12904518" y="4419600"/>
                  </a:lnTo>
                  <a:lnTo>
                    <a:pt x="12870265" y="4381500"/>
                  </a:lnTo>
                  <a:lnTo>
                    <a:pt x="12840883" y="4356100"/>
                  </a:lnTo>
                  <a:lnTo>
                    <a:pt x="12816976" y="4318000"/>
                  </a:lnTo>
                  <a:lnTo>
                    <a:pt x="12799151" y="4267200"/>
                  </a:lnTo>
                  <a:lnTo>
                    <a:pt x="12788013" y="4229100"/>
                  </a:lnTo>
                  <a:lnTo>
                    <a:pt x="12784165" y="4178300"/>
                  </a:lnTo>
                  <a:lnTo>
                    <a:pt x="12784165" y="2514600"/>
                  </a:lnTo>
                  <a:close/>
                </a:path>
                <a:path w="19210020" h="10642600">
                  <a:moveTo>
                    <a:pt x="15132186" y="2514600"/>
                  </a:moveTo>
                  <a:lnTo>
                    <a:pt x="14498655" y="2514600"/>
                  </a:lnTo>
                  <a:lnTo>
                    <a:pt x="14543888" y="2527300"/>
                  </a:lnTo>
                  <a:lnTo>
                    <a:pt x="14586065" y="2540000"/>
                  </a:lnTo>
                  <a:lnTo>
                    <a:pt x="14624583" y="2565400"/>
                  </a:lnTo>
                  <a:lnTo>
                    <a:pt x="14658835" y="2603500"/>
                  </a:lnTo>
                  <a:lnTo>
                    <a:pt x="14688216" y="2628900"/>
                  </a:lnTo>
                  <a:lnTo>
                    <a:pt x="14712122" y="2667000"/>
                  </a:lnTo>
                  <a:lnTo>
                    <a:pt x="14729947" y="2717800"/>
                  </a:lnTo>
                  <a:lnTo>
                    <a:pt x="14741085" y="2755900"/>
                  </a:lnTo>
                  <a:lnTo>
                    <a:pt x="14744933" y="2806700"/>
                  </a:lnTo>
                  <a:lnTo>
                    <a:pt x="14744933" y="4470400"/>
                  </a:lnTo>
                  <a:lnTo>
                    <a:pt x="14851495" y="4470400"/>
                  </a:lnTo>
                  <a:lnTo>
                    <a:pt x="14851495" y="2844800"/>
                  </a:lnTo>
                  <a:lnTo>
                    <a:pt x="14855066" y="2794000"/>
                  </a:lnTo>
                  <a:lnTo>
                    <a:pt x="14865440" y="2743200"/>
                  </a:lnTo>
                  <a:lnTo>
                    <a:pt x="14882107" y="2705100"/>
                  </a:lnTo>
                  <a:lnTo>
                    <a:pt x="14904557" y="2667000"/>
                  </a:lnTo>
                  <a:lnTo>
                    <a:pt x="14932282" y="2628900"/>
                  </a:lnTo>
                  <a:lnTo>
                    <a:pt x="14964772" y="2590800"/>
                  </a:lnTo>
                  <a:lnTo>
                    <a:pt x="15001516" y="2565400"/>
                  </a:lnTo>
                  <a:lnTo>
                    <a:pt x="15042007" y="2540000"/>
                  </a:lnTo>
                  <a:lnTo>
                    <a:pt x="15085733" y="2527300"/>
                  </a:lnTo>
                  <a:lnTo>
                    <a:pt x="15132186" y="2514600"/>
                  </a:lnTo>
                  <a:close/>
                </a:path>
                <a:path w="19210020" h="10642600">
                  <a:moveTo>
                    <a:pt x="16918825" y="2514600"/>
                  </a:moveTo>
                  <a:lnTo>
                    <a:pt x="16812262" y="2514600"/>
                  </a:lnTo>
                  <a:lnTo>
                    <a:pt x="16812262" y="4470400"/>
                  </a:lnTo>
                  <a:lnTo>
                    <a:pt x="16918825" y="4470400"/>
                  </a:lnTo>
                  <a:lnTo>
                    <a:pt x="16918825" y="2514600"/>
                  </a:lnTo>
                  <a:close/>
                </a:path>
                <a:path w="19210020" h="10642600">
                  <a:moveTo>
                    <a:pt x="19209760" y="2514600"/>
                  </a:moveTo>
                  <a:lnTo>
                    <a:pt x="18546901" y="2514600"/>
                  </a:lnTo>
                  <a:lnTo>
                    <a:pt x="18592849" y="2527300"/>
                  </a:lnTo>
                  <a:lnTo>
                    <a:pt x="18636672" y="2540000"/>
                  </a:lnTo>
                  <a:lnTo>
                    <a:pt x="18678014" y="2552700"/>
                  </a:lnTo>
                  <a:lnTo>
                    <a:pt x="18716517" y="2578100"/>
                  </a:lnTo>
                  <a:lnTo>
                    <a:pt x="18751826" y="2603500"/>
                  </a:lnTo>
                  <a:lnTo>
                    <a:pt x="18783584" y="2641600"/>
                  </a:lnTo>
                  <a:lnTo>
                    <a:pt x="18811434" y="2679700"/>
                  </a:lnTo>
                  <a:lnTo>
                    <a:pt x="18835020" y="2717800"/>
                  </a:lnTo>
                  <a:lnTo>
                    <a:pt x="18853986" y="2755900"/>
                  </a:lnTo>
                  <a:lnTo>
                    <a:pt x="18867974" y="2794000"/>
                  </a:lnTo>
                  <a:lnTo>
                    <a:pt x="18876628" y="2844800"/>
                  </a:lnTo>
                  <a:lnTo>
                    <a:pt x="18879592" y="2895600"/>
                  </a:lnTo>
                  <a:lnTo>
                    <a:pt x="18879592" y="4470400"/>
                  </a:lnTo>
                  <a:lnTo>
                    <a:pt x="19209760" y="4470400"/>
                  </a:lnTo>
                  <a:lnTo>
                    <a:pt x="19209760" y="2514600"/>
                  </a:lnTo>
                  <a:close/>
                </a:path>
                <a:path w="19210020" h="10642600">
                  <a:moveTo>
                    <a:pt x="2447527" y="419100"/>
                  </a:moveTo>
                  <a:lnTo>
                    <a:pt x="2340965" y="419100"/>
                  </a:lnTo>
                  <a:lnTo>
                    <a:pt x="2340965" y="1930400"/>
                  </a:lnTo>
                  <a:lnTo>
                    <a:pt x="2338316" y="1981200"/>
                  </a:lnTo>
                  <a:lnTo>
                    <a:pt x="2330553" y="2032000"/>
                  </a:lnTo>
                  <a:lnTo>
                    <a:pt x="2317952" y="2070100"/>
                  </a:lnTo>
                  <a:lnTo>
                    <a:pt x="2300788" y="2120900"/>
                  </a:lnTo>
                  <a:lnTo>
                    <a:pt x="2279336" y="2159000"/>
                  </a:lnTo>
                  <a:lnTo>
                    <a:pt x="2253872" y="2197100"/>
                  </a:lnTo>
                  <a:lnTo>
                    <a:pt x="2224670" y="2235200"/>
                  </a:lnTo>
                  <a:lnTo>
                    <a:pt x="2192007" y="2260600"/>
                  </a:lnTo>
                  <a:lnTo>
                    <a:pt x="2156158" y="2298700"/>
                  </a:lnTo>
                  <a:lnTo>
                    <a:pt x="2117398" y="2324100"/>
                  </a:lnTo>
                  <a:lnTo>
                    <a:pt x="2076003" y="2336800"/>
                  </a:lnTo>
                  <a:lnTo>
                    <a:pt x="2032248" y="2362200"/>
                  </a:lnTo>
                  <a:lnTo>
                    <a:pt x="1986408" y="2374900"/>
                  </a:lnTo>
                  <a:lnTo>
                    <a:pt x="2447527" y="2374900"/>
                  </a:lnTo>
                  <a:lnTo>
                    <a:pt x="2447527" y="419100"/>
                  </a:lnTo>
                  <a:close/>
                </a:path>
                <a:path w="19210020" h="10642600">
                  <a:moveTo>
                    <a:pt x="4514846" y="419100"/>
                  </a:moveTo>
                  <a:lnTo>
                    <a:pt x="4408295" y="419100"/>
                  </a:lnTo>
                  <a:lnTo>
                    <a:pt x="4408295" y="2374900"/>
                  </a:lnTo>
                  <a:lnTo>
                    <a:pt x="4770291" y="2374900"/>
                  </a:lnTo>
                  <a:lnTo>
                    <a:pt x="4727354" y="2349500"/>
                  </a:lnTo>
                  <a:lnTo>
                    <a:pt x="4687177" y="2336800"/>
                  </a:lnTo>
                  <a:lnTo>
                    <a:pt x="4650173" y="2311400"/>
                  </a:lnTo>
                  <a:lnTo>
                    <a:pt x="4616758" y="2273300"/>
                  </a:lnTo>
                  <a:lnTo>
                    <a:pt x="4587346" y="2247900"/>
                  </a:lnTo>
                  <a:lnTo>
                    <a:pt x="4562352" y="2209800"/>
                  </a:lnTo>
                  <a:lnTo>
                    <a:pt x="4542190" y="2171700"/>
                  </a:lnTo>
                  <a:lnTo>
                    <a:pt x="4527276" y="2120900"/>
                  </a:lnTo>
                  <a:lnTo>
                    <a:pt x="4518023" y="2082800"/>
                  </a:lnTo>
                  <a:lnTo>
                    <a:pt x="4514846" y="2032000"/>
                  </a:lnTo>
                  <a:lnTo>
                    <a:pt x="4514846" y="419100"/>
                  </a:lnTo>
                  <a:close/>
                </a:path>
                <a:path w="19210020" h="10642600">
                  <a:moveTo>
                    <a:pt x="6910169" y="419100"/>
                  </a:moveTo>
                  <a:lnTo>
                    <a:pt x="6174898" y="419100"/>
                  </a:lnTo>
                  <a:lnTo>
                    <a:pt x="6220179" y="431800"/>
                  </a:lnTo>
                  <a:lnTo>
                    <a:pt x="6263115" y="444500"/>
                  </a:lnTo>
                  <a:lnTo>
                    <a:pt x="6303291" y="469900"/>
                  </a:lnTo>
                  <a:lnTo>
                    <a:pt x="6340293" y="495300"/>
                  </a:lnTo>
                  <a:lnTo>
                    <a:pt x="6373707" y="520700"/>
                  </a:lnTo>
                  <a:lnTo>
                    <a:pt x="6403118" y="558800"/>
                  </a:lnTo>
                  <a:lnTo>
                    <a:pt x="6428111" y="596900"/>
                  </a:lnTo>
                  <a:lnTo>
                    <a:pt x="6448272" y="635000"/>
                  </a:lnTo>
                  <a:lnTo>
                    <a:pt x="6463185" y="673100"/>
                  </a:lnTo>
                  <a:lnTo>
                    <a:pt x="6472438" y="723900"/>
                  </a:lnTo>
                  <a:lnTo>
                    <a:pt x="6475614" y="762000"/>
                  </a:lnTo>
                  <a:lnTo>
                    <a:pt x="6475614" y="2374900"/>
                  </a:lnTo>
                  <a:lnTo>
                    <a:pt x="6582187" y="2374900"/>
                  </a:lnTo>
                  <a:lnTo>
                    <a:pt x="6582187" y="800100"/>
                  </a:lnTo>
                  <a:lnTo>
                    <a:pt x="6585108" y="749300"/>
                  </a:lnTo>
                  <a:lnTo>
                    <a:pt x="6593640" y="698500"/>
                  </a:lnTo>
                  <a:lnTo>
                    <a:pt x="6607430" y="660400"/>
                  </a:lnTo>
                  <a:lnTo>
                    <a:pt x="6626126" y="622300"/>
                  </a:lnTo>
                  <a:lnTo>
                    <a:pt x="6649377" y="584200"/>
                  </a:lnTo>
                  <a:lnTo>
                    <a:pt x="6676833" y="546100"/>
                  </a:lnTo>
                  <a:lnTo>
                    <a:pt x="6708141" y="520700"/>
                  </a:lnTo>
                  <a:lnTo>
                    <a:pt x="6742950" y="482600"/>
                  </a:lnTo>
                  <a:lnTo>
                    <a:pt x="6780909" y="469900"/>
                  </a:lnTo>
                  <a:lnTo>
                    <a:pt x="6821666" y="444500"/>
                  </a:lnTo>
                  <a:lnTo>
                    <a:pt x="6864869" y="431800"/>
                  </a:lnTo>
                  <a:lnTo>
                    <a:pt x="6910169" y="419100"/>
                  </a:lnTo>
                  <a:close/>
                </a:path>
                <a:path w="19210020" h="10642600">
                  <a:moveTo>
                    <a:pt x="8649516" y="419100"/>
                  </a:moveTo>
                  <a:lnTo>
                    <a:pt x="8542944" y="419100"/>
                  </a:lnTo>
                  <a:lnTo>
                    <a:pt x="8542944" y="1930400"/>
                  </a:lnTo>
                  <a:lnTo>
                    <a:pt x="8540593" y="1968500"/>
                  </a:lnTo>
                  <a:lnTo>
                    <a:pt x="8533692" y="2019300"/>
                  </a:lnTo>
                  <a:lnTo>
                    <a:pt x="8522471" y="2057400"/>
                  </a:lnTo>
                  <a:lnTo>
                    <a:pt x="8507158" y="2108200"/>
                  </a:lnTo>
                  <a:lnTo>
                    <a:pt x="8487982" y="2146300"/>
                  </a:lnTo>
                  <a:lnTo>
                    <a:pt x="8465173" y="2184400"/>
                  </a:lnTo>
                  <a:lnTo>
                    <a:pt x="8438959" y="2209800"/>
                  </a:lnTo>
                  <a:lnTo>
                    <a:pt x="8409568" y="2247900"/>
                  </a:lnTo>
                  <a:lnTo>
                    <a:pt x="8377230" y="2273300"/>
                  </a:lnTo>
                  <a:lnTo>
                    <a:pt x="8342175" y="2298700"/>
                  </a:lnTo>
                  <a:lnTo>
                    <a:pt x="8304629" y="2324100"/>
                  </a:lnTo>
                  <a:lnTo>
                    <a:pt x="8264824" y="2349500"/>
                  </a:lnTo>
                  <a:lnTo>
                    <a:pt x="8222987" y="2362200"/>
                  </a:lnTo>
                  <a:lnTo>
                    <a:pt x="8179347" y="2374900"/>
                  </a:lnTo>
                  <a:lnTo>
                    <a:pt x="8934051" y="2374900"/>
                  </a:lnTo>
                  <a:lnTo>
                    <a:pt x="8886960" y="2362200"/>
                  </a:lnTo>
                  <a:lnTo>
                    <a:pt x="8842634" y="2349500"/>
                  </a:lnTo>
                  <a:lnTo>
                    <a:pt x="8801589" y="2324100"/>
                  </a:lnTo>
                  <a:lnTo>
                    <a:pt x="8764341" y="2298700"/>
                  </a:lnTo>
                  <a:lnTo>
                    <a:pt x="8731407" y="2260600"/>
                  </a:lnTo>
                  <a:lnTo>
                    <a:pt x="8703303" y="2235200"/>
                  </a:lnTo>
                  <a:lnTo>
                    <a:pt x="8680546" y="2184400"/>
                  </a:lnTo>
                  <a:lnTo>
                    <a:pt x="8663651" y="2146300"/>
                  </a:lnTo>
                  <a:lnTo>
                    <a:pt x="8653136" y="2095500"/>
                  </a:lnTo>
                  <a:lnTo>
                    <a:pt x="8649516" y="2044700"/>
                  </a:lnTo>
                  <a:lnTo>
                    <a:pt x="8649516" y="419100"/>
                  </a:lnTo>
                  <a:close/>
                </a:path>
                <a:path w="19210020" h="10642600">
                  <a:moveTo>
                    <a:pt x="10716835" y="419100"/>
                  </a:moveTo>
                  <a:lnTo>
                    <a:pt x="10610273" y="419100"/>
                  </a:lnTo>
                  <a:lnTo>
                    <a:pt x="10610273" y="2374900"/>
                  </a:lnTo>
                  <a:lnTo>
                    <a:pt x="10716835" y="2374900"/>
                  </a:lnTo>
                  <a:lnTo>
                    <a:pt x="10716835" y="419100"/>
                  </a:lnTo>
                  <a:close/>
                </a:path>
                <a:path w="19210020" h="10642600">
                  <a:moveTo>
                    <a:pt x="12784165" y="419100"/>
                  </a:moveTo>
                  <a:lnTo>
                    <a:pt x="12677603" y="419100"/>
                  </a:lnTo>
                  <a:lnTo>
                    <a:pt x="12677603" y="2374900"/>
                  </a:lnTo>
                  <a:lnTo>
                    <a:pt x="13060467" y="2374900"/>
                  </a:lnTo>
                  <a:lnTo>
                    <a:pt x="13014741" y="2362200"/>
                  </a:lnTo>
                  <a:lnTo>
                    <a:pt x="12971698" y="2349500"/>
                  </a:lnTo>
                  <a:lnTo>
                    <a:pt x="12931841" y="2324100"/>
                  </a:lnTo>
                  <a:lnTo>
                    <a:pt x="12895671" y="2298700"/>
                  </a:lnTo>
                  <a:lnTo>
                    <a:pt x="12863690" y="2273300"/>
                  </a:lnTo>
                  <a:lnTo>
                    <a:pt x="12836398" y="2235200"/>
                  </a:lnTo>
                  <a:lnTo>
                    <a:pt x="12814299" y="2197100"/>
                  </a:lnTo>
                  <a:lnTo>
                    <a:pt x="12797892" y="2146300"/>
                  </a:lnTo>
                  <a:lnTo>
                    <a:pt x="12787681" y="2108200"/>
                  </a:lnTo>
                  <a:lnTo>
                    <a:pt x="12784165" y="2057400"/>
                  </a:lnTo>
                  <a:lnTo>
                    <a:pt x="12784165" y="419100"/>
                  </a:lnTo>
                  <a:close/>
                </a:path>
                <a:path w="19210020" h="10642600">
                  <a:moveTo>
                    <a:pt x="14851495" y="419100"/>
                  </a:moveTo>
                  <a:lnTo>
                    <a:pt x="14468641" y="419100"/>
                  </a:lnTo>
                  <a:lnTo>
                    <a:pt x="14514367" y="431800"/>
                  </a:lnTo>
                  <a:lnTo>
                    <a:pt x="14557408" y="444500"/>
                  </a:lnTo>
                  <a:lnTo>
                    <a:pt x="14597264" y="469900"/>
                  </a:lnTo>
                  <a:lnTo>
                    <a:pt x="14633433" y="495300"/>
                  </a:lnTo>
                  <a:lnTo>
                    <a:pt x="14665413" y="533400"/>
                  </a:lnTo>
                  <a:lnTo>
                    <a:pt x="14692703" y="571500"/>
                  </a:lnTo>
                  <a:lnTo>
                    <a:pt x="14714801" y="609600"/>
                  </a:lnTo>
                  <a:lnTo>
                    <a:pt x="14731207" y="647700"/>
                  </a:lnTo>
                  <a:lnTo>
                    <a:pt x="14741418" y="698500"/>
                  </a:lnTo>
                  <a:lnTo>
                    <a:pt x="14744933" y="749300"/>
                  </a:lnTo>
                  <a:lnTo>
                    <a:pt x="14744933" y="2374900"/>
                  </a:lnTo>
                  <a:lnTo>
                    <a:pt x="15106506" y="2374900"/>
                  </a:lnTo>
                  <a:lnTo>
                    <a:pt x="15063641" y="2349500"/>
                  </a:lnTo>
                  <a:lnTo>
                    <a:pt x="15023531" y="2336800"/>
                  </a:lnTo>
                  <a:lnTo>
                    <a:pt x="14986590" y="2311400"/>
                  </a:lnTo>
                  <a:lnTo>
                    <a:pt x="14953231" y="2273300"/>
                  </a:lnTo>
                  <a:lnTo>
                    <a:pt x="14923870" y="2247900"/>
                  </a:lnTo>
                  <a:lnTo>
                    <a:pt x="14898918" y="2209800"/>
                  </a:lnTo>
                  <a:lnTo>
                    <a:pt x="14878791" y="2171700"/>
                  </a:lnTo>
                  <a:lnTo>
                    <a:pt x="14863903" y="2120900"/>
                  </a:lnTo>
                  <a:lnTo>
                    <a:pt x="14854666" y="2082800"/>
                  </a:lnTo>
                  <a:lnTo>
                    <a:pt x="14851495" y="2032000"/>
                  </a:lnTo>
                  <a:lnTo>
                    <a:pt x="14851495" y="419100"/>
                  </a:lnTo>
                  <a:close/>
                </a:path>
                <a:path w="19210020" h="10642600">
                  <a:moveTo>
                    <a:pt x="17259976" y="419100"/>
                  </a:moveTo>
                  <a:lnTo>
                    <a:pt x="16812262" y="419100"/>
                  </a:lnTo>
                  <a:lnTo>
                    <a:pt x="16812262" y="2032000"/>
                  </a:lnTo>
                  <a:lnTo>
                    <a:pt x="16809092" y="2082800"/>
                  </a:lnTo>
                  <a:lnTo>
                    <a:pt x="16799855" y="2120900"/>
                  </a:lnTo>
                  <a:lnTo>
                    <a:pt x="16784966" y="2171700"/>
                  </a:lnTo>
                  <a:lnTo>
                    <a:pt x="16764839" y="2209800"/>
                  </a:lnTo>
                  <a:lnTo>
                    <a:pt x="16739888" y="2247900"/>
                  </a:lnTo>
                  <a:lnTo>
                    <a:pt x="16710526" y="2273300"/>
                  </a:lnTo>
                  <a:lnTo>
                    <a:pt x="16677168" y="2311400"/>
                  </a:lnTo>
                  <a:lnTo>
                    <a:pt x="16640227" y="2336800"/>
                  </a:lnTo>
                  <a:lnTo>
                    <a:pt x="16600117" y="2349500"/>
                  </a:lnTo>
                  <a:lnTo>
                    <a:pt x="16557252" y="2374900"/>
                  </a:lnTo>
                  <a:lnTo>
                    <a:pt x="16918825" y="2374900"/>
                  </a:lnTo>
                  <a:lnTo>
                    <a:pt x="16918825" y="812800"/>
                  </a:lnTo>
                  <a:lnTo>
                    <a:pt x="16921864" y="762000"/>
                  </a:lnTo>
                  <a:lnTo>
                    <a:pt x="16930738" y="711200"/>
                  </a:lnTo>
                  <a:lnTo>
                    <a:pt x="16945081" y="673100"/>
                  </a:lnTo>
                  <a:lnTo>
                    <a:pt x="16964529" y="622300"/>
                  </a:lnTo>
                  <a:lnTo>
                    <a:pt x="16988714" y="584200"/>
                  </a:lnTo>
                  <a:lnTo>
                    <a:pt x="17017272" y="546100"/>
                  </a:lnTo>
                  <a:lnTo>
                    <a:pt x="17049837" y="520700"/>
                  </a:lnTo>
                  <a:lnTo>
                    <a:pt x="17086044" y="495300"/>
                  </a:lnTo>
                  <a:lnTo>
                    <a:pt x="17125526" y="469900"/>
                  </a:lnTo>
                  <a:lnTo>
                    <a:pt x="17167920" y="444500"/>
                  </a:lnTo>
                  <a:lnTo>
                    <a:pt x="17212858" y="431800"/>
                  </a:lnTo>
                  <a:lnTo>
                    <a:pt x="17259976" y="419100"/>
                  </a:lnTo>
                  <a:close/>
                </a:path>
                <a:path w="19210020" h="10642600">
                  <a:moveTo>
                    <a:pt x="19188946" y="419100"/>
                  </a:moveTo>
                  <a:lnTo>
                    <a:pt x="18879592" y="419100"/>
                  </a:lnTo>
                  <a:lnTo>
                    <a:pt x="18879592" y="2374900"/>
                  </a:lnTo>
                  <a:lnTo>
                    <a:pt x="19209760" y="2374900"/>
                  </a:lnTo>
                  <a:lnTo>
                    <a:pt x="19209760" y="571500"/>
                  </a:lnTo>
                  <a:lnTo>
                    <a:pt x="19207863" y="520700"/>
                  </a:lnTo>
                  <a:lnTo>
                    <a:pt x="19202270" y="482600"/>
                  </a:lnTo>
                  <a:lnTo>
                    <a:pt x="19193127" y="431800"/>
                  </a:lnTo>
                  <a:lnTo>
                    <a:pt x="19188946" y="419100"/>
                  </a:lnTo>
                  <a:close/>
                </a:path>
                <a:path w="19210020" h="10642600">
                  <a:moveTo>
                    <a:pt x="18684391" y="0"/>
                  </a:moveTo>
                  <a:lnTo>
                    <a:pt x="525379" y="0"/>
                  </a:lnTo>
                  <a:lnTo>
                    <a:pt x="479486" y="12700"/>
                  </a:lnTo>
                  <a:lnTo>
                    <a:pt x="18730284" y="12700"/>
                  </a:lnTo>
                  <a:lnTo>
                    <a:pt x="186843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50934" y="7083838"/>
              <a:ext cx="10955655" cy="2055495"/>
            </a:xfrm>
            <a:custGeom>
              <a:avLst/>
              <a:gdLst/>
              <a:ahLst/>
              <a:cxnLst/>
              <a:rect l="l" t="t" r="r" b="b"/>
              <a:pathLst>
                <a:path w="10955655" h="2055495">
                  <a:moveTo>
                    <a:pt x="10255258" y="0"/>
                  </a:moveTo>
                  <a:lnTo>
                    <a:pt x="0" y="0"/>
                  </a:lnTo>
                  <a:lnTo>
                    <a:pt x="0" y="1401245"/>
                  </a:lnTo>
                  <a:lnTo>
                    <a:pt x="1793" y="1450034"/>
                  </a:lnTo>
                  <a:lnTo>
                    <a:pt x="7088" y="1497849"/>
                  </a:lnTo>
                  <a:lnTo>
                    <a:pt x="15758" y="1544563"/>
                  </a:lnTo>
                  <a:lnTo>
                    <a:pt x="27678" y="1590051"/>
                  </a:lnTo>
                  <a:lnTo>
                    <a:pt x="42720" y="1634186"/>
                  </a:lnTo>
                  <a:lnTo>
                    <a:pt x="60758" y="1676841"/>
                  </a:lnTo>
                  <a:lnTo>
                    <a:pt x="81667" y="1717891"/>
                  </a:lnTo>
                  <a:lnTo>
                    <a:pt x="105319" y="1757208"/>
                  </a:lnTo>
                  <a:lnTo>
                    <a:pt x="131588" y="1794666"/>
                  </a:lnTo>
                  <a:lnTo>
                    <a:pt x="160347" y="1830140"/>
                  </a:lnTo>
                  <a:lnTo>
                    <a:pt x="191471" y="1863502"/>
                  </a:lnTo>
                  <a:lnTo>
                    <a:pt x="224833" y="1894626"/>
                  </a:lnTo>
                  <a:lnTo>
                    <a:pt x="260307" y="1923385"/>
                  </a:lnTo>
                  <a:lnTo>
                    <a:pt x="297765" y="1949654"/>
                  </a:lnTo>
                  <a:lnTo>
                    <a:pt x="337082" y="1973306"/>
                  </a:lnTo>
                  <a:lnTo>
                    <a:pt x="378132" y="1994215"/>
                  </a:lnTo>
                  <a:lnTo>
                    <a:pt x="420787" y="2012253"/>
                  </a:lnTo>
                  <a:lnTo>
                    <a:pt x="464922" y="2027296"/>
                  </a:lnTo>
                  <a:lnTo>
                    <a:pt x="510410" y="2039215"/>
                  </a:lnTo>
                  <a:lnTo>
                    <a:pt x="557125" y="2047886"/>
                  </a:lnTo>
                  <a:lnTo>
                    <a:pt x="604939" y="2053180"/>
                  </a:lnTo>
                  <a:lnTo>
                    <a:pt x="653728" y="2054974"/>
                  </a:lnTo>
                  <a:lnTo>
                    <a:pt x="10955561" y="2054974"/>
                  </a:lnTo>
                  <a:lnTo>
                    <a:pt x="10955561" y="700303"/>
                  </a:lnTo>
                  <a:lnTo>
                    <a:pt x="10953946" y="652356"/>
                  </a:lnTo>
                  <a:lnTo>
                    <a:pt x="10949168" y="605277"/>
                  </a:lnTo>
                  <a:lnTo>
                    <a:pt x="10941333" y="559168"/>
                  </a:lnTo>
                  <a:lnTo>
                    <a:pt x="10930545" y="514136"/>
                  </a:lnTo>
                  <a:lnTo>
                    <a:pt x="10916909" y="470283"/>
                  </a:lnTo>
                  <a:lnTo>
                    <a:pt x="10900527" y="427715"/>
                  </a:lnTo>
                  <a:lnTo>
                    <a:pt x="10881506" y="386535"/>
                  </a:lnTo>
                  <a:lnTo>
                    <a:pt x="10859948" y="346848"/>
                  </a:lnTo>
                  <a:lnTo>
                    <a:pt x="10835959" y="308758"/>
                  </a:lnTo>
                  <a:lnTo>
                    <a:pt x="10809643" y="272370"/>
                  </a:lnTo>
                  <a:lnTo>
                    <a:pt x="10781104" y="237787"/>
                  </a:lnTo>
                  <a:lnTo>
                    <a:pt x="10750446" y="205115"/>
                  </a:lnTo>
                  <a:lnTo>
                    <a:pt x="10717773" y="174457"/>
                  </a:lnTo>
                  <a:lnTo>
                    <a:pt x="10683191" y="145918"/>
                  </a:lnTo>
                  <a:lnTo>
                    <a:pt x="10646803" y="119601"/>
                  </a:lnTo>
                  <a:lnTo>
                    <a:pt x="10608713" y="95612"/>
                  </a:lnTo>
                  <a:lnTo>
                    <a:pt x="10569026" y="74055"/>
                  </a:lnTo>
                  <a:lnTo>
                    <a:pt x="10527846" y="55033"/>
                  </a:lnTo>
                  <a:lnTo>
                    <a:pt x="10485278" y="38652"/>
                  </a:lnTo>
                  <a:lnTo>
                    <a:pt x="10441425" y="25015"/>
                  </a:lnTo>
                  <a:lnTo>
                    <a:pt x="10396392" y="14227"/>
                  </a:lnTo>
                  <a:lnTo>
                    <a:pt x="10350284" y="6393"/>
                  </a:lnTo>
                  <a:lnTo>
                    <a:pt x="10303205" y="1615"/>
                  </a:lnTo>
                  <a:lnTo>
                    <a:pt x="10255258" y="0"/>
                  </a:lnTo>
                  <a:close/>
                </a:path>
              </a:pathLst>
            </a:custGeom>
            <a:solidFill>
              <a:srgbClr val="F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264257" y="9150315"/>
            <a:ext cx="9554210" cy="5734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600" b="0" dirty="0">
                <a:solidFill>
                  <a:srgbClr val="522E48"/>
                </a:solidFill>
                <a:latin typeface="Montserrat Medium"/>
                <a:cs typeface="Montserrat Medium"/>
              </a:rPr>
              <a:t>И</a:t>
            </a:r>
            <a:r>
              <a:rPr sz="3600" b="0" spc="-16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600" b="0" dirty="0">
                <a:solidFill>
                  <a:srgbClr val="522E48"/>
                </a:solidFill>
                <a:latin typeface="Montserrat Medium"/>
                <a:cs typeface="Montserrat Medium"/>
              </a:rPr>
              <a:t>пусть</a:t>
            </a:r>
            <a:r>
              <a:rPr sz="3600" b="0" spc="-16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600" b="0" dirty="0">
                <a:solidFill>
                  <a:srgbClr val="522E48"/>
                </a:solidFill>
                <a:latin typeface="Montserrat Medium"/>
                <a:cs typeface="Montserrat Medium"/>
              </a:rPr>
              <a:t>каждый</a:t>
            </a:r>
            <a:r>
              <a:rPr sz="3600" b="0" spc="-160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600" b="0" spc="-20" dirty="0">
                <a:solidFill>
                  <a:srgbClr val="522E48"/>
                </a:solidFill>
                <a:latin typeface="Montserrat Medium"/>
                <a:cs typeface="Montserrat Medium"/>
              </a:rPr>
              <a:t>мужчина</a:t>
            </a:r>
            <a:r>
              <a:rPr sz="3600" b="0" spc="-16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600" b="0" spc="-30" dirty="0">
                <a:solidFill>
                  <a:srgbClr val="522E48"/>
                </a:solidFill>
                <a:latin typeface="Montserrat Medium"/>
                <a:cs typeface="Montserrat Medium"/>
              </a:rPr>
              <a:t>будет</a:t>
            </a:r>
            <a:r>
              <a:rPr sz="3600" b="0" spc="-16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600" b="1" spc="-10" dirty="0">
                <a:solidFill>
                  <a:srgbClr val="522E48"/>
                </a:solidFill>
                <a:latin typeface="Montserrat SemiBold"/>
                <a:cs typeface="Montserrat SemiBold"/>
              </a:rPr>
              <a:t>HAPPY!</a:t>
            </a:r>
            <a:endParaRPr sz="3600">
              <a:latin typeface="Montserrat SemiBold"/>
              <a:cs typeface="Montserrat SemiBold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869052" y="5310961"/>
            <a:ext cx="2315845" cy="429895"/>
            <a:chOff x="8869052" y="5310961"/>
            <a:chExt cx="2315845" cy="429895"/>
          </a:xfrm>
        </p:grpSpPr>
        <p:sp>
          <p:nvSpPr>
            <p:cNvPr id="25" name="object 25"/>
            <p:cNvSpPr/>
            <p:nvPr/>
          </p:nvSpPr>
          <p:spPr>
            <a:xfrm>
              <a:off x="8869045" y="5320823"/>
              <a:ext cx="249554" cy="311150"/>
            </a:xfrm>
            <a:custGeom>
              <a:avLst/>
              <a:gdLst/>
              <a:ahLst/>
              <a:cxnLst/>
              <a:rect l="l" t="t" r="r" b="b"/>
              <a:pathLst>
                <a:path w="249554" h="311150">
                  <a:moveTo>
                    <a:pt x="249415" y="0"/>
                  </a:moveTo>
                  <a:lnTo>
                    <a:pt x="184429" y="0"/>
                  </a:lnTo>
                  <a:lnTo>
                    <a:pt x="184429" y="116840"/>
                  </a:lnTo>
                  <a:lnTo>
                    <a:pt x="64376" y="116840"/>
                  </a:lnTo>
                  <a:lnTo>
                    <a:pt x="64376" y="0"/>
                  </a:lnTo>
                  <a:lnTo>
                    <a:pt x="0" y="0"/>
                  </a:lnTo>
                  <a:lnTo>
                    <a:pt x="0" y="116840"/>
                  </a:lnTo>
                  <a:lnTo>
                    <a:pt x="0" y="171450"/>
                  </a:lnTo>
                  <a:lnTo>
                    <a:pt x="0" y="311150"/>
                  </a:lnTo>
                  <a:lnTo>
                    <a:pt x="64376" y="311150"/>
                  </a:lnTo>
                  <a:lnTo>
                    <a:pt x="64376" y="171450"/>
                  </a:lnTo>
                  <a:lnTo>
                    <a:pt x="184429" y="171450"/>
                  </a:lnTo>
                  <a:lnTo>
                    <a:pt x="184429" y="311150"/>
                  </a:lnTo>
                  <a:lnTo>
                    <a:pt x="249415" y="311150"/>
                  </a:lnTo>
                  <a:lnTo>
                    <a:pt x="249415" y="171450"/>
                  </a:lnTo>
                  <a:lnTo>
                    <a:pt x="249415" y="116840"/>
                  </a:lnTo>
                  <a:lnTo>
                    <a:pt x="249415" y="0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9727" y="5395061"/>
              <a:ext cx="204852" cy="24234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388462" y="5310968"/>
              <a:ext cx="1108710" cy="429895"/>
            </a:xfrm>
            <a:custGeom>
              <a:avLst/>
              <a:gdLst/>
              <a:ahLst/>
              <a:cxnLst/>
              <a:rect l="l" t="t" r="r" b="b"/>
              <a:pathLst>
                <a:path w="1108709" h="429895">
                  <a:moveTo>
                    <a:pt x="209791" y="207670"/>
                  </a:moveTo>
                  <a:lnTo>
                    <a:pt x="203441" y="155638"/>
                  </a:lnTo>
                  <a:lnTo>
                    <a:pt x="193116" y="133680"/>
                  </a:lnTo>
                  <a:lnTo>
                    <a:pt x="185877" y="118287"/>
                  </a:lnTo>
                  <a:lnTo>
                    <a:pt x="185178" y="116789"/>
                  </a:lnTo>
                  <a:lnTo>
                    <a:pt x="156133" y="92494"/>
                  </a:lnTo>
                  <a:lnTo>
                    <a:pt x="148577" y="90855"/>
                  </a:lnTo>
                  <a:lnTo>
                    <a:pt x="148577" y="203466"/>
                  </a:lnTo>
                  <a:lnTo>
                    <a:pt x="146418" y="234492"/>
                  </a:lnTo>
                  <a:lnTo>
                    <a:pt x="139039" y="256755"/>
                  </a:lnTo>
                  <a:lnTo>
                    <a:pt x="125082" y="270167"/>
                  </a:lnTo>
                  <a:lnTo>
                    <a:pt x="103200" y="274650"/>
                  </a:lnTo>
                  <a:lnTo>
                    <a:pt x="82169" y="269989"/>
                  </a:lnTo>
                  <a:lnTo>
                    <a:pt x="68554" y="255981"/>
                  </a:lnTo>
                  <a:lnTo>
                    <a:pt x="61214" y="232562"/>
                  </a:lnTo>
                  <a:lnTo>
                    <a:pt x="59016" y="199682"/>
                  </a:lnTo>
                  <a:lnTo>
                    <a:pt x="61950" y="172999"/>
                  </a:lnTo>
                  <a:lnTo>
                    <a:pt x="70535" y="152133"/>
                  </a:lnTo>
                  <a:lnTo>
                    <a:pt x="84518" y="138531"/>
                  </a:lnTo>
                  <a:lnTo>
                    <a:pt x="103606" y="133680"/>
                  </a:lnTo>
                  <a:lnTo>
                    <a:pt x="123342" y="138798"/>
                  </a:lnTo>
                  <a:lnTo>
                    <a:pt x="137388" y="153136"/>
                  </a:lnTo>
                  <a:lnTo>
                    <a:pt x="145783" y="175183"/>
                  </a:lnTo>
                  <a:lnTo>
                    <a:pt x="148577" y="203466"/>
                  </a:lnTo>
                  <a:lnTo>
                    <a:pt x="148577" y="90855"/>
                  </a:lnTo>
                  <a:lnTo>
                    <a:pt x="117475" y="84099"/>
                  </a:lnTo>
                  <a:lnTo>
                    <a:pt x="98552" y="86156"/>
                  </a:lnTo>
                  <a:lnTo>
                    <a:pt x="82880" y="92430"/>
                  </a:lnTo>
                  <a:lnTo>
                    <a:pt x="69697" y="103085"/>
                  </a:lnTo>
                  <a:lnTo>
                    <a:pt x="58229" y="118287"/>
                  </a:lnTo>
                  <a:lnTo>
                    <a:pt x="57835" y="90297"/>
                  </a:lnTo>
                  <a:lnTo>
                    <a:pt x="0" y="90297"/>
                  </a:lnTo>
                  <a:lnTo>
                    <a:pt x="0" y="429412"/>
                  </a:lnTo>
                  <a:lnTo>
                    <a:pt x="59232" y="429412"/>
                  </a:lnTo>
                  <a:lnTo>
                    <a:pt x="59232" y="290449"/>
                  </a:lnTo>
                  <a:lnTo>
                    <a:pt x="72339" y="306362"/>
                  </a:lnTo>
                  <a:lnTo>
                    <a:pt x="86690" y="317601"/>
                  </a:lnTo>
                  <a:lnTo>
                    <a:pt x="103162" y="324256"/>
                  </a:lnTo>
                  <a:lnTo>
                    <a:pt x="122618" y="326453"/>
                  </a:lnTo>
                  <a:lnTo>
                    <a:pt x="161061" y="317677"/>
                  </a:lnTo>
                  <a:lnTo>
                    <a:pt x="188264" y="293154"/>
                  </a:lnTo>
                  <a:lnTo>
                    <a:pt x="189433" y="290449"/>
                  </a:lnTo>
                  <a:lnTo>
                    <a:pt x="196240" y="274650"/>
                  </a:lnTo>
                  <a:lnTo>
                    <a:pt x="204444" y="255574"/>
                  </a:lnTo>
                  <a:lnTo>
                    <a:pt x="209791" y="207670"/>
                  </a:lnTo>
                  <a:close/>
                </a:path>
                <a:path w="1108709" h="429895">
                  <a:moveTo>
                    <a:pt x="441706" y="207657"/>
                  </a:moveTo>
                  <a:lnTo>
                    <a:pt x="435356" y="155663"/>
                  </a:lnTo>
                  <a:lnTo>
                    <a:pt x="417741" y="118287"/>
                  </a:lnTo>
                  <a:lnTo>
                    <a:pt x="388048" y="92671"/>
                  </a:lnTo>
                  <a:lnTo>
                    <a:pt x="380492" y="91046"/>
                  </a:lnTo>
                  <a:lnTo>
                    <a:pt x="380492" y="203466"/>
                  </a:lnTo>
                  <a:lnTo>
                    <a:pt x="378333" y="234492"/>
                  </a:lnTo>
                  <a:lnTo>
                    <a:pt x="370928" y="256755"/>
                  </a:lnTo>
                  <a:lnTo>
                    <a:pt x="356920" y="270167"/>
                  </a:lnTo>
                  <a:lnTo>
                    <a:pt x="334924" y="274650"/>
                  </a:lnTo>
                  <a:lnTo>
                    <a:pt x="314007" y="269989"/>
                  </a:lnTo>
                  <a:lnTo>
                    <a:pt x="300443" y="255981"/>
                  </a:lnTo>
                  <a:lnTo>
                    <a:pt x="293128" y="232562"/>
                  </a:lnTo>
                  <a:lnTo>
                    <a:pt x="290931" y="199669"/>
                  </a:lnTo>
                  <a:lnTo>
                    <a:pt x="293865" y="172986"/>
                  </a:lnTo>
                  <a:lnTo>
                    <a:pt x="302450" y="152133"/>
                  </a:lnTo>
                  <a:lnTo>
                    <a:pt x="316433" y="138544"/>
                  </a:lnTo>
                  <a:lnTo>
                    <a:pt x="335521" y="133692"/>
                  </a:lnTo>
                  <a:lnTo>
                    <a:pt x="355257" y="138798"/>
                  </a:lnTo>
                  <a:lnTo>
                    <a:pt x="369303" y="153136"/>
                  </a:lnTo>
                  <a:lnTo>
                    <a:pt x="377698" y="175183"/>
                  </a:lnTo>
                  <a:lnTo>
                    <a:pt x="380492" y="203466"/>
                  </a:lnTo>
                  <a:lnTo>
                    <a:pt x="380492" y="91046"/>
                  </a:lnTo>
                  <a:lnTo>
                    <a:pt x="349389" y="84302"/>
                  </a:lnTo>
                  <a:lnTo>
                    <a:pt x="330466" y="86321"/>
                  </a:lnTo>
                  <a:lnTo>
                    <a:pt x="314794" y="92519"/>
                  </a:lnTo>
                  <a:lnTo>
                    <a:pt x="301599" y="103111"/>
                  </a:lnTo>
                  <a:lnTo>
                    <a:pt x="290144" y="118287"/>
                  </a:lnTo>
                  <a:lnTo>
                    <a:pt x="289750" y="90284"/>
                  </a:lnTo>
                  <a:lnTo>
                    <a:pt x="231698" y="90284"/>
                  </a:lnTo>
                  <a:lnTo>
                    <a:pt x="231698" y="429412"/>
                  </a:lnTo>
                  <a:lnTo>
                    <a:pt x="291134" y="429412"/>
                  </a:lnTo>
                  <a:lnTo>
                    <a:pt x="291134" y="290449"/>
                  </a:lnTo>
                  <a:lnTo>
                    <a:pt x="304241" y="306362"/>
                  </a:lnTo>
                  <a:lnTo>
                    <a:pt x="318592" y="317588"/>
                  </a:lnTo>
                  <a:lnTo>
                    <a:pt x="335076" y="324243"/>
                  </a:lnTo>
                  <a:lnTo>
                    <a:pt x="354533" y="326440"/>
                  </a:lnTo>
                  <a:lnTo>
                    <a:pt x="392976" y="317690"/>
                  </a:lnTo>
                  <a:lnTo>
                    <a:pt x="420179" y="293217"/>
                  </a:lnTo>
                  <a:lnTo>
                    <a:pt x="421373" y="290449"/>
                  </a:lnTo>
                  <a:lnTo>
                    <a:pt x="428180" y="274650"/>
                  </a:lnTo>
                  <a:lnTo>
                    <a:pt x="436359" y="255663"/>
                  </a:lnTo>
                  <a:lnTo>
                    <a:pt x="441706" y="207657"/>
                  </a:lnTo>
                  <a:close/>
                </a:path>
                <a:path w="1108709" h="429895">
                  <a:moveTo>
                    <a:pt x="670725" y="90297"/>
                  </a:moveTo>
                  <a:lnTo>
                    <a:pt x="610501" y="90297"/>
                  </a:lnTo>
                  <a:lnTo>
                    <a:pt x="610501" y="230657"/>
                  </a:lnTo>
                  <a:lnTo>
                    <a:pt x="607098" y="247751"/>
                  </a:lnTo>
                  <a:lnTo>
                    <a:pt x="597573" y="261378"/>
                  </a:lnTo>
                  <a:lnTo>
                    <a:pt x="582917" y="270395"/>
                  </a:lnTo>
                  <a:lnTo>
                    <a:pt x="564134" y="273659"/>
                  </a:lnTo>
                  <a:lnTo>
                    <a:pt x="547344" y="270929"/>
                  </a:lnTo>
                  <a:lnTo>
                    <a:pt x="535330" y="262801"/>
                  </a:lnTo>
                  <a:lnTo>
                    <a:pt x="528104" y="249364"/>
                  </a:lnTo>
                  <a:lnTo>
                    <a:pt x="525691" y="230657"/>
                  </a:lnTo>
                  <a:lnTo>
                    <a:pt x="525691" y="90297"/>
                  </a:lnTo>
                  <a:lnTo>
                    <a:pt x="465480" y="90297"/>
                  </a:lnTo>
                  <a:lnTo>
                    <a:pt x="465480" y="239471"/>
                  </a:lnTo>
                  <a:lnTo>
                    <a:pt x="471792" y="273799"/>
                  </a:lnTo>
                  <a:lnTo>
                    <a:pt x="489267" y="300024"/>
                  </a:lnTo>
                  <a:lnTo>
                    <a:pt x="515708" y="316750"/>
                  </a:lnTo>
                  <a:lnTo>
                    <a:pt x="548868" y="322643"/>
                  </a:lnTo>
                  <a:lnTo>
                    <a:pt x="569201" y="320421"/>
                  </a:lnTo>
                  <a:lnTo>
                    <a:pt x="587108" y="313994"/>
                  </a:lnTo>
                  <a:lnTo>
                    <a:pt x="601306" y="303745"/>
                  </a:lnTo>
                  <a:lnTo>
                    <a:pt x="610501" y="290055"/>
                  </a:lnTo>
                  <a:lnTo>
                    <a:pt x="610501" y="327444"/>
                  </a:lnTo>
                  <a:lnTo>
                    <a:pt x="607034" y="348005"/>
                  </a:lnTo>
                  <a:lnTo>
                    <a:pt x="597763" y="363626"/>
                  </a:lnTo>
                  <a:lnTo>
                    <a:pt x="584415" y="373545"/>
                  </a:lnTo>
                  <a:lnTo>
                    <a:pt x="568693" y="377024"/>
                  </a:lnTo>
                  <a:lnTo>
                    <a:pt x="548043" y="373976"/>
                  </a:lnTo>
                  <a:lnTo>
                    <a:pt x="533311" y="365226"/>
                  </a:lnTo>
                  <a:lnTo>
                    <a:pt x="524484" y="351370"/>
                  </a:lnTo>
                  <a:lnTo>
                    <a:pt x="521550" y="333019"/>
                  </a:lnTo>
                  <a:lnTo>
                    <a:pt x="465480" y="333019"/>
                  </a:lnTo>
                  <a:lnTo>
                    <a:pt x="471779" y="373138"/>
                  </a:lnTo>
                  <a:lnTo>
                    <a:pt x="490664" y="403491"/>
                  </a:lnTo>
                  <a:lnTo>
                    <a:pt x="522058" y="422706"/>
                  </a:lnTo>
                  <a:lnTo>
                    <a:pt x="565924" y="429412"/>
                  </a:lnTo>
                  <a:lnTo>
                    <a:pt x="606945" y="422465"/>
                  </a:lnTo>
                  <a:lnTo>
                    <a:pt x="640232" y="402297"/>
                  </a:lnTo>
                  <a:lnTo>
                    <a:pt x="662571" y="369951"/>
                  </a:lnTo>
                  <a:lnTo>
                    <a:pt x="670725" y="326440"/>
                  </a:lnTo>
                  <a:lnTo>
                    <a:pt x="670725" y="90297"/>
                  </a:lnTo>
                  <a:close/>
                </a:path>
                <a:path w="1108709" h="429895">
                  <a:moveTo>
                    <a:pt x="1011923" y="153949"/>
                  </a:moveTo>
                  <a:lnTo>
                    <a:pt x="883539" y="153949"/>
                  </a:lnTo>
                  <a:lnTo>
                    <a:pt x="883539" y="205752"/>
                  </a:lnTo>
                  <a:lnTo>
                    <a:pt x="951699" y="205752"/>
                  </a:lnTo>
                  <a:lnTo>
                    <a:pt x="945896" y="233324"/>
                  </a:lnTo>
                  <a:lnTo>
                    <a:pt x="929982" y="255955"/>
                  </a:lnTo>
                  <a:lnTo>
                    <a:pt x="906145" y="271284"/>
                  </a:lnTo>
                  <a:lnTo>
                    <a:pt x="876604" y="276923"/>
                  </a:lnTo>
                  <a:lnTo>
                    <a:pt x="838034" y="267068"/>
                  </a:lnTo>
                  <a:lnTo>
                    <a:pt x="811479" y="241566"/>
                  </a:lnTo>
                  <a:lnTo>
                    <a:pt x="796150" y="206502"/>
                  </a:lnTo>
                  <a:lnTo>
                    <a:pt x="791222" y="167957"/>
                  </a:lnTo>
                  <a:lnTo>
                    <a:pt x="797382" y="118910"/>
                  </a:lnTo>
                  <a:lnTo>
                    <a:pt x="814793" y="83134"/>
                  </a:lnTo>
                  <a:lnTo>
                    <a:pt x="841870" y="61226"/>
                  </a:lnTo>
                  <a:lnTo>
                    <a:pt x="876998" y="53784"/>
                  </a:lnTo>
                  <a:lnTo>
                    <a:pt x="902296" y="57899"/>
                  </a:lnTo>
                  <a:lnTo>
                    <a:pt x="923810" y="69113"/>
                  </a:lnTo>
                  <a:lnTo>
                    <a:pt x="939304" y="85763"/>
                  </a:lnTo>
                  <a:lnTo>
                    <a:pt x="946543" y="106172"/>
                  </a:lnTo>
                  <a:lnTo>
                    <a:pt x="1011326" y="106172"/>
                  </a:lnTo>
                  <a:lnTo>
                    <a:pt x="998715" y="63360"/>
                  </a:lnTo>
                  <a:lnTo>
                    <a:pt x="969937" y="29768"/>
                  </a:lnTo>
                  <a:lnTo>
                    <a:pt x="928268" y="7848"/>
                  </a:lnTo>
                  <a:lnTo>
                    <a:pt x="876998" y="0"/>
                  </a:lnTo>
                  <a:lnTo>
                    <a:pt x="831176" y="5854"/>
                  </a:lnTo>
                  <a:lnTo>
                    <a:pt x="793419" y="22428"/>
                  </a:lnTo>
                  <a:lnTo>
                    <a:pt x="763854" y="48158"/>
                  </a:lnTo>
                  <a:lnTo>
                    <a:pt x="742594" y="81546"/>
                  </a:lnTo>
                  <a:lnTo>
                    <a:pt x="729754" y="121056"/>
                  </a:lnTo>
                  <a:lnTo>
                    <a:pt x="725449" y="165163"/>
                  </a:lnTo>
                  <a:lnTo>
                    <a:pt x="731774" y="215734"/>
                  </a:lnTo>
                  <a:lnTo>
                    <a:pt x="750011" y="261188"/>
                  </a:lnTo>
                  <a:lnTo>
                    <a:pt x="779030" y="298030"/>
                  </a:lnTo>
                  <a:lnTo>
                    <a:pt x="817702" y="322707"/>
                  </a:lnTo>
                  <a:lnTo>
                    <a:pt x="864908" y="331711"/>
                  </a:lnTo>
                  <a:lnTo>
                    <a:pt x="895045" y="328904"/>
                  </a:lnTo>
                  <a:lnTo>
                    <a:pt x="921321" y="320751"/>
                  </a:lnTo>
                  <a:lnTo>
                    <a:pt x="942479" y="307682"/>
                  </a:lnTo>
                  <a:lnTo>
                    <a:pt x="957237" y="290131"/>
                  </a:lnTo>
                  <a:lnTo>
                    <a:pt x="958634" y="320916"/>
                  </a:lnTo>
                  <a:lnTo>
                    <a:pt x="1011923" y="320916"/>
                  </a:lnTo>
                  <a:lnTo>
                    <a:pt x="1011923" y="153949"/>
                  </a:lnTo>
                  <a:close/>
                </a:path>
                <a:path w="1108709" h="429895">
                  <a:moveTo>
                    <a:pt x="1108468" y="90779"/>
                  </a:moveTo>
                  <a:lnTo>
                    <a:pt x="1048245" y="90779"/>
                  </a:lnTo>
                  <a:lnTo>
                    <a:pt x="1048245" y="320916"/>
                  </a:lnTo>
                  <a:lnTo>
                    <a:pt x="1108468" y="320916"/>
                  </a:lnTo>
                  <a:lnTo>
                    <a:pt x="1108468" y="90779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66678" y="5395537"/>
              <a:ext cx="209606" cy="24234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436708" y="5317559"/>
              <a:ext cx="416559" cy="320675"/>
            </a:xfrm>
            <a:custGeom>
              <a:avLst/>
              <a:gdLst/>
              <a:ahLst/>
              <a:cxnLst/>
              <a:rect l="l" t="t" r="r" b="b"/>
              <a:pathLst>
                <a:path w="416559" h="320675">
                  <a:moveTo>
                    <a:pt x="60096" y="12"/>
                  </a:moveTo>
                  <a:lnTo>
                    <a:pt x="0" y="12"/>
                  </a:lnTo>
                  <a:lnTo>
                    <a:pt x="0" y="57073"/>
                  </a:lnTo>
                  <a:lnTo>
                    <a:pt x="60096" y="57073"/>
                  </a:lnTo>
                  <a:lnTo>
                    <a:pt x="60096" y="12"/>
                  </a:lnTo>
                  <a:close/>
                </a:path>
                <a:path w="416559" h="320675">
                  <a:moveTo>
                    <a:pt x="416090" y="84188"/>
                  </a:moveTo>
                  <a:lnTo>
                    <a:pt x="290093" y="84188"/>
                  </a:lnTo>
                  <a:lnTo>
                    <a:pt x="290093" y="0"/>
                  </a:lnTo>
                  <a:lnTo>
                    <a:pt x="230670" y="0"/>
                  </a:lnTo>
                  <a:lnTo>
                    <a:pt x="230670" y="84188"/>
                  </a:lnTo>
                  <a:lnTo>
                    <a:pt x="168783" y="84188"/>
                  </a:lnTo>
                  <a:lnTo>
                    <a:pt x="170345" y="67500"/>
                  </a:lnTo>
                  <a:lnTo>
                    <a:pt x="176060" y="56718"/>
                  </a:lnTo>
                  <a:lnTo>
                    <a:pt x="187502" y="50927"/>
                  </a:lnTo>
                  <a:lnTo>
                    <a:pt x="206222" y="49199"/>
                  </a:lnTo>
                  <a:lnTo>
                    <a:pt x="206222" y="0"/>
                  </a:lnTo>
                  <a:lnTo>
                    <a:pt x="163791" y="5257"/>
                  </a:lnTo>
                  <a:lnTo>
                    <a:pt x="133591" y="21018"/>
                  </a:lnTo>
                  <a:lnTo>
                    <a:pt x="115544" y="47332"/>
                  </a:lnTo>
                  <a:lnTo>
                    <a:pt x="109550" y="84188"/>
                  </a:lnTo>
                  <a:lnTo>
                    <a:pt x="75679" y="84188"/>
                  </a:lnTo>
                  <a:lnTo>
                    <a:pt x="75679" y="127177"/>
                  </a:lnTo>
                  <a:lnTo>
                    <a:pt x="109550" y="127177"/>
                  </a:lnTo>
                  <a:lnTo>
                    <a:pt x="109550" y="314325"/>
                  </a:lnTo>
                  <a:lnTo>
                    <a:pt x="168783" y="314325"/>
                  </a:lnTo>
                  <a:lnTo>
                    <a:pt x="168783" y="127177"/>
                  </a:lnTo>
                  <a:lnTo>
                    <a:pt x="230670" y="127177"/>
                  </a:lnTo>
                  <a:lnTo>
                    <a:pt x="230670" y="227761"/>
                  </a:lnTo>
                  <a:lnTo>
                    <a:pt x="235851" y="263131"/>
                  </a:lnTo>
                  <a:lnTo>
                    <a:pt x="252260" y="292633"/>
                  </a:lnTo>
                  <a:lnTo>
                    <a:pt x="281152" y="312839"/>
                  </a:lnTo>
                  <a:lnTo>
                    <a:pt x="323786" y="320332"/>
                  </a:lnTo>
                  <a:lnTo>
                    <a:pt x="365455" y="312788"/>
                  </a:lnTo>
                  <a:lnTo>
                    <a:pt x="394157" y="292531"/>
                  </a:lnTo>
                  <a:lnTo>
                    <a:pt x="410756" y="263131"/>
                  </a:lnTo>
                  <a:lnTo>
                    <a:pt x="416090" y="228155"/>
                  </a:lnTo>
                  <a:lnTo>
                    <a:pt x="416090" y="206946"/>
                  </a:lnTo>
                  <a:lnTo>
                    <a:pt x="360032" y="206946"/>
                  </a:lnTo>
                  <a:lnTo>
                    <a:pt x="360032" y="222554"/>
                  </a:lnTo>
                  <a:lnTo>
                    <a:pt x="357924" y="241642"/>
                  </a:lnTo>
                  <a:lnTo>
                    <a:pt x="351459" y="255765"/>
                  </a:lnTo>
                  <a:lnTo>
                    <a:pt x="340474" y="264541"/>
                  </a:lnTo>
                  <a:lnTo>
                    <a:pt x="324764" y="267550"/>
                  </a:lnTo>
                  <a:lnTo>
                    <a:pt x="308991" y="264464"/>
                  </a:lnTo>
                  <a:lnTo>
                    <a:pt x="298221" y="255524"/>
                  </a:lnTo>
                  <a:lnTo>
                    <a:pt x="292061" y="241147"/>
                  </a:lnTo>
                  <a:lnTo>
                    <a:pt x="290093" y="221754"/>
                  </a:lnTo>
                  <a:lnTo>
                    <a:pt x="290093" y="127177"/>
                  </a:lnTo>
                  <a:lnTo>
                    <a:pt x="416090" y="127177"/>
                  </a:lnTo>
                  <a:lnTo>
                    <a:pt x="416090" y="84188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71656" y="5313762"/>
              <a:ext cx="112645" cy="112635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4706972" y="5780441"/>
            <a:ext cx="10799617" cy="336438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4290">
              <a:lnSpc>
                <a:spcPts val="9070"/>
              </a:lnSpc>
              <a:spcBef>
                <a:spcPts val="135"/>
              </a:spcBef>
            </a:pPr>
            <a:r>
              <a:rPr sz="8850" b="1" spc="200" dirty="0">
                <a:solidFill>
                  <a:srgbClr val="522E48"/>
                </a:solidFill>
                <a:latin typeface="Involve SemiBold" panose="020B0502020202020204" pitchFamily="34" charset="0"/>
                <a:cs typeface="Arial" panose="020B0604020202020204" pitchFamily="34" charset="0"/>
              </a:rPr>
              <a:t>Искусство</a:t>
            </a:r>
            <a:r>
              <a:rPr sz="8850" b="1" spc="50" dirty="0">
                <a:solidFill>
                  <a:srgbClr val="522E48"/>
                </a:solidFill>
                <a:latin typeface="Involve SemiBold" panose="020B0502020202020204" pitchFamily="34" charset="0"/>
                <a:cs typeface="Arial" panose="020B0604020202020204" pitchFamily="34" charset="0"/>
              </a:rPr>
              <a:t> </a:t>
            </a:r>
            <a:r>
              <a:rPr sz="8850" b="1" spc="40" dirty="0">
                <a:solidFill>
                  <a:srgbClr val="522E48"/>
                </a:solidFill>
                <a:latin typeface="Involve SemiBold" panose="020B0502020202020204" pitchFamily="34" charset="0"/>
                <a:cs typeface="Arial" panose="020B0604020202020204" pitchFamily="34" charset="0"/>
              </a:rPr>
              <a:t>дарить</a:t>
            </a:r>
            <a:endParaRPr sz="8850" dirty="0">
              <a:latin typeface="Involve SemiBold" panose="020B0502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6990"/>
              </a:lnSpc>
            </a:pPr>
            <a:r>
              <a:rPr sz="15450" b="1" spc="380" dirty="0">
                <a:solidFill>
                  <a:srgbClr val="522E48"/>
                </a:solidFill>
                <a:latin typeface="Involve SemiBold" panose="020B0502020202020204" pitchFamily="34" charset="0"/>
                <a:cs typeface="Arial"/>
              </a:rPr>
              <a:t>мужчинам</a:t>
            </a:r>
            <a:endParaRPr sz="15450" dirty="0">
              <a:latin typeface="Involve SemiBold" panose="020B0502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"/>
            <a:ext cx="20104100" cy="113078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55315" y="696875"/>
            <a:ext cx="149860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4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Ежедневник</a:t>
            </a:r>
            <a:r>
              <a:rPr sz="1400" b="0" spc="-25" dirty="0">
                <a:solidFill>
                  <a:schemeClr val="bg1"/>
                </a:solidFill>
                <a:latin typeface="Montserrat Medium"/>
                <a:cs typeface="Montserrat Medium"/>
              </a:rPr>
              <a:t> A5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8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LINNIE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8735">
              <a:lnSpc>
                <a:spcPct val="100000"/>
              </a:lnSpc>
              <a:spcBef>
                <a:spcPts val="128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24621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57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PU</a:t>
            </a:r>
            <a:r>
              <a:rPr sz="1150" b="0" spc="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Nubby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4373" y="6044420"/>
            <a:ext cx="1542415" cy="134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Шапка</a:t>
            </a:r>
            <a:r>
              <a:rPr sz="1400" b="0" spc="1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вязаная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8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ESSENTIAL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2384">
              <a:lnSpc>
                <a:spcPct val="100000"/>
              </a:lnSpc>
              <a:spcBef>
                <a:spcPts val="132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0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акрил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7548" y="8734803"/>
            <a:ext cx="1736725" cy="1266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ts val="153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Шарф</a:t>
            </a:r>
            <a:r>
              <a:rPr sz="1400" b="0" spc="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вязаный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75"/>
              </a:lnSpc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NORD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048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5875">
              <a:lnSpc>
                <a:spcPct val="100000"/>
              </a:lnSpc>
              <a:spcBef>
                <a:spcPts val="131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акрил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2748" y="3351132"/>
            <a:ext cx="1649095" cy="1288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6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Ежедневник</a:t>
            </a:r>
            <a:r>
              <a:rPr sz="1400" b="0" spc="-25" dirty="0">
                <a:solidFill>
                  <a:schemeClr val="bg1"/>
                </a:solidFill>
                <a:latin typeface="Montserrat Medium"/>
                <a:cs typeface="Montserrat Medium"/>
              </a:rPr>
              <a:t> A5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0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MONTROSE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17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7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24611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0480">
              <a:lnSpc>
                <a:spcPct val="100000"/>
              </a:lnSpc>
              <a:spcBef>
                <a:spcPts val="150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PU</a:t>
            </a:r>
            <a:r>
              <a:rPr sz="1150" b="0" spc="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Pinto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461676"/>
            <a:ext cx="19601815" cy="10389235"/>
            <a:chOff x="0" y="461676"/>
            <a:chExt cx="19601815" cy="10389235"/>
          </a:xfrm>
        </p:grpSpPr>
        <p:sp>
          <p:nvSpPr>
            <p:cNvPr id="10" name="object 10"/>
            <p:cNvSpPr/>
            <p:nvPr/>
          </p:nvSpPr>
          <p:spPr>
            <a:xfrm>
              <a:off x="0" y="461676"/>
              <a:ext cx="19601815" cy="10389235"/>
            </a:xfrm>
            <a:custGeom>
              <a:avLst/>
              <a:gdLst/>
              <a:ahLst/>
              <a:cxnLst/>
              <a:rect l="l" t="t" r="r" b="b"/>
              <a:pathLst>
                <a:path w="19601815" h="10389235">
                  <a:moveTo>
                    <a:pt x="2418778" y="8448586"/>
                  </a:moveTo>
                  <a:lnTo>
                    <a:pt x="2415756" y="8399907"/>
                  </a:lnTo>
                  <a:lnTo>
                    <a:pt x="2406916" y="8353031"/>
                  </a:lnTo>
                  <a:lnTo>
                    <a:pt x="2392654" y="8308327"/>
                  </a:lnTo>
                  <a:lnTo>
                    <a:pt x="2373299" y="8266150"/>
                  </a:lnTo>
                  <a:lnTo>
                    <a:pt x="2349246" y="8226869"/>
                  </a:lnTo>
                  <a:lnTo>
                    <a:pt x="2320836" y="8190852"/>
                  </a:lnTo>
                  <a:lnTo>
                    <a:pt x="2288438" y="8158454"/>
                  </a:lnTo>
                  <a:lnTo>
                    <a:pt x="2252421" y="8130045"/>
                  </a:lnTo>
                  <a:lnTo>
                    <a:pt x="2213140" y="8105978"/>
                  </a:lnTo>
                  <a:lnTo>
                    <a:pt x="2170963" y="8086636"/>
                  </a:lnTo>
                  <a:lnTo>
                    <a:pt x="2126259" y="8072374"/>
                  </a:lnTo>
                  <a:lnTo>
                    <a:pt x="2079383" y="8063535"/>
                  </a:lnTo>
                  <a:lnTo>
                    <a:pt x="2030704" y="8060512"/>
                  </a:lnTo>
                  <a:lnTo>
                    <a:pt x="0" y="8060563"/>
                  </a:lnTo>
                  <a:lnTo>
                    <a:pt x="0" y="10389171"/>
                  </a:lnTo>
                  <a:lnTo>
                    <a:pt x="2030653" y="10389171"/>
                  </a:lnTo>
                  <a:lnTo>
                    <a:pt x="2079345" y="10386149"/>
                  </a:lnTo>
                  <a:lnTo>
                    <a:pt x="2126221" y="10377310"/>
                  </a:lnTo>
                  <a:lnTo>
                    <a:pt x="2170938" y="10363048"/>
                  </a:lnTo>
                  <a:lnTo>
                    <a:pt x="2213114" y="10343693"/>
                  </a:lnTo>
                  <a:lnTo>
                    <a:pt x="2252395" y="10319626"/>
                  </a:lnTo>
                  <a:lnTo>
                    <a:pt x="2288425" y="10291216"/>
                  </a:lnTo>
                  <a:lnTo>
                    <a:pt x="2320823" y="10258819"/>
                  </a:lnTo>
                  <a:lnTo>
                    <a:pt x="2349233" y="10222789"/>
                  </a:lnTo>
                  <a:lnTo>
                    <a:pt x="2373299" y="10183508"/>
                  </a:lnTo>
                  <a:lnTo>
                    <a:pt x="2392654" y="10141331"/>
                  </a:lnTo>
                  <a:lnTo>
                    <a:pt x="2406916" y="10096614"/>
                  </a:lnTo>
                  <a:lnTo>
                    <a:pt x="2415743" y="10049739"/>
                  </a:lnTo>
                  <a:lnTo>
                    <a:pt x="2418778" y="10001059"/>
                  </a:lnTo>
                  <a:lnTo>
                    <a:pt x="2418778" y="8448586"/>
                  </a:lnTo>
                  <a:close/>
                </a:path>
                <a:path w="19601815" h="10389235">
                  <a:moveTo>
                    <a:pt x="2418778" y="5761736"/>
                  </a:moveTo>
                  <a:lnTo>
                    <a:pt x="2415756" y="5713069"/>
                  </a:lnTo>
                  <a:lnTo>
                    <a:pt x="2406916" y="5666194"/>
                  </a:lnTo>
                  <a:lnTo>
                    <a:pt x="2392654" y="5621490"/>
                  </a:lnTo>
                  <a:lnTo>
                    <a:pt x="2373299" y="5579313"/>
                  </a:lnTo>
                  <a:lnTo>
                    <a:pt x="2349246" y="5540032"/>
                  </a:lnTo>
                  <a:lnTo>
                    <a:pt x="2320836" y="5504015"/>
                  </a:lnTo>
                  <a:lnTo>
                    <a:pt x="2288438" y="5471617"/>
                  </a:lnTo>
                  <a:lnTo>
                    <a:pt x="2252421" y="5443207"/>
                  </a:lnTo>
                  <a:lnTo>
                    <a:pt x="2213140" y="5419153"/>
                  </a:lnTo>
                  <a:lnTo>
                    <a:pt x="2170963" y="5399798"/>
                  </a:lnTo>
                  <a:lnTo>
                    <a:pt x="2126259" y="5385536"/>
                  </a:lnTo>
                  <a:lnTo>
                    <a:pt x="2079383" y="5376710"/>
                  </a:lnTo>
                  <a:lnTo>
                    <a:pt x="2030704" y="5373675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30653" y="7702334"/>
                  </a:lnTo>
                  <a:lnTo>
                    <a:pt x="2079345" y="7699311"/>
                  </a:lnTo>
                  <a:lnTo>
                    <a:pt x="2126221" y="7690485"/>
                  </a:lnTo>
                  <a:lnTo>
                    <a:pt x="2170938" y="7676210"/>
                  </a:lnTo>
                  <a:lnTo>
                    <a:pt x="2213114" y="7656855"/>
                  </a:lnTo>
                  <a:lnTo>
                    <a:pt x="2252395" y="7632801"/>
                  </a:lnTo>
                  <a:lnTo>
                    <a:pt x="2288425" y="7604379"/>
                  </a:lnTo>
                  <a:lnTo>
                    <a:pt x="2320823" y="7571981"/>
                  </a:lnTo>
                  <a:lnTo>
                    <a:pt x="2349233" y="7535951"/>
                  </a:lnTo>
                  <a:lnTo>
                    <a:pt x="2373299" y="7496670"/>
                  </a:lnTo>
                  <a:lnTo>
                    <a:pt x="2392654" y="7454493"/>
                  </a:lnTo>
                  <a:lnTo>
                    <a:pt x="2406916" y="7409777"/>
                  </a:lnTo>
                  <a:lnTo>
                    <a:pt x="2415743" y="7362901"/>
                  </a:lnTo>
                  <a:lnTo>
                    <a:pt x="2418778" y="7314222"/>
                  </a:lnTo>
                  <a:lnTo>
                    <a:pt x="2418778" y="5761736"/>
                  </a:lnTo>
                  <a:close/>
                </a:path>
                <a:path w="19601815" h="10389235">
                  <a:moveTo>
                    <a:pt x="2418778" y="3074911"/>
                  </a:moveTo>
                  <a:lnTo>
                    <a:pt x="2415756" y="3026232"/>
                  </a:lnTo>
                  <a:lnTo>
                    <a:pt x="2406916" y="2979356"/>
                  </a:lnTo>
                  <a:lnTo>
                    <a:pt x="2392654" y="2934639"/>
                  </a:lnTo>
                  <a:lnTo>
                    <a:pt x="2373299" y="2892475"/>
                  </a:lnTo>
                  <a:lnTo>
                    <a:pt x="2349246" y="2853194"/>
                  </a:lnTo>
                  <a:lnTo>
                    <a:pt x="2320836" y="2817177"/>
                  </a:lnTo>
                  <a:lnTo>
                    <a:pt x="2288438" y="2784779"/>
                  </a:lnTo>
                  <a:lnTo>
                    <a:pt x="2252421" y="2756370"/>
                  </a:lnTo>
                  <a:lnTo>
                    <a:pt x="2213140" y="2732303"/>
                  </a:lnTo>
                  <a:lnTo>
                    <a:pt x="2170963" y="2712961"/>
                  </a:lnTo>
                  <a:lnTo>
                    <a:pt x="2126259" y="2698686"/>
                  </a:lnTo>
                  <a:lnTo>
                    <a:pt x="2079383" y="2689860"/>
                  </a:lnTo>
                  <a:lnTo>
                    <a:pt x="2030704" y="2686837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30653" y="5015496"/>
                  </a:lnTo>
                  <a:lnTo>
                    <a:pt x="2079345" y="5012474"/>
                  </a:lnTo>
                  <a:lnTo>
                    <a:pt x="2126221" y="5003647"/>
                  </a:lnTo>
                  <a:lnTo>
                    <a:pt x="2170938" y="4989373"/>
                  </a:lnTo>
                  <a:lnTo>
                    <a:pt x="2213114" y="4970018"/>
                  </a:lnTo>
                  <a:lnTo>
                    <a:pt x="2252395" y="4945964"/>
                  </a:lnTo>
                  <a:lnTo>
                    <a:pt x="2288425" y="4917541"/>
                  </a:lnTo>
                  <a:lnTo>
                    <a:pt x="2320823" y="4885144"/>
                  </a:lnTo>
                  <a:lnTo>
                    <a:pt x="2349233" y="4849126"/>
                  </a:lnTo>
                  <a:lnTo>
                    <a:pt x="2373299" y="4809833"/>
                  </a:lnTo>
                  <a:lnTo>
                    <a:pt x="2392654" y="4767656"/>
                  </a:lnTo>
                  <a:lnTo>
                    <a:pt x="2406916" y="4722952"/>
                  </a:lnTo>
                  <a:lnTo>
                    <a:pt x="2415743" y="4676064"/>
                  </a:lnTo>
                  <a:lnTo>
                    <a:pt x="2418778" y="4627384"/>
                  </a:lnTo>
                  <a:lnTo>
                    <a:pt x="2418778" y="3074911"/>
                  </a:lnTo>
                  <a:close/>
                </a:path>
                <a:path w="19601815" h="10389235">
                  <a:moveTo>
                    <a:pt x="2418778" y="388073"/>
                  </a:moveTo>
                  <a:lnTo>
                    <a:pt x="2415756" y="339394"/>
                  </a:lnTo>
                  <a:lnTo>
                    <a:pt x="2406916" y="292519"/>
                  </a:lnTo>
                  <a:lnTo>
                    <a:pt x="2392654" y="247815"/>
                  </a:lnTo>
                  <a:lnTo>
                    <a:pt x="2373299" y="205638"/>
                  </a:lnTo>
                  <a:lnTo>
                    <a:pt x="2349246" y="166357"/>
                  </a:lnTo>
                  <a:lnTo>
                    <a:pt x="2320836" y="130340"/>
                  </a:lnTo>
                  <a:lnTo>
                    <a:pt x="2288438" y="97942"/>
                  </a:lnTo>
                  <a:lnTo>
                    <a:pt x="2252421" y="69532"/>
                  </a:lnTo>
                  <a:lnTo>
                    <a:pt x="2213140" y="45466"/>
                  </a:lnTo>
                  <a:lnTo>
                    <a:pt x="2170963" y="26123"/>
                  </a:lnTo>
                  <a:lnTo>
                    <a:pt x="2126259" y="11849"/>
                  </a:lnTo>
                  <a:lnTo>
                    <a:pt x="2079383" y="3022"/>
                  </a:lnTo>
                  <a:lnTo>
                    <a:pt x="2030704" y="0"/>
                  </a:lnTo>
                  <a:lnTo>
                    <a:pt x="0" y="38"/>
                  </a:lnTo>
                  <a:lnTo>
                    <a:pt x="0" y="2328646"/>
                  </a:lnTo>
                  <a:lnTo>
                    <a:pt x="2030653" y="2328646"/>
                  </a:lnTo>
                  <a:lnTo>
                    <a:pt x="2079345" y="2325624"/>
                  </a:lnTo>
                  <a:lnTo>
                    <a:pt x="2126221" y="2316797"/>
                  </a:lnTo>
                  <a:lnTo>
                    <a:pt x="2170938" y="2302522"/>
                  </a:lnTo>
                  <a:lnTo>
                    <a:pt x="2213114" y="2283180"/>
                  </a:lnTo>
                  <a:lnTo>
                    <a:pt x="2252395" y="2259114"/>
                  </a:lnTo>
                  <a:lnTo>
                    <a:pt x="2288425" y="2230704"/>
                  </a:lnTo>
                  <a:lnTo>
                    <a:pt x="2320823" y="2198293"/>
                  </a:lnTo>
                  <a:lnTo>
                    <a:pt x="2349233" y="2162276"/>
                  </a:lnTo>
                  <a:lnTo>
                    <a:pt x="2373299" y="2122995"/>
                  </a:lnTo>
                  <a:lnTo>
                    <a:pt x="2392654" y="2080806"/>
                  </a:lnTo>
                  <a:lnTo>
                    <a:pt x="2406916" y="2036102"/>
                  </a:lnTo>
                  <a:lnTo>
                    <a:pt x="2415743" y="1989226"/>
                  </a:lnTo>
                  <a:lnTo>
                    <a:pt x="2418778" y="1940534"/>
                  </a:lnTo>
                  <a:lnTo>
                    <a:pt x="2418778" y="388073"/>
                  </a:lnTo>
                  <a:close/>
                </a:path>
                <a:path w="19601815" h="10389235">
                  <a:moveTo>
                    <a:pt x="19601498" y="529488"/>
                  </a:moveTo>
                  <a:lnTo>
                    <a:pt x="19459702" y="529488"/>
                  </a:lnTo>
                  <a:lnTo>
                    <a:pt x="19459702" y="586168"/>
                  </a:lnTo>
                  <a:lnTo>
                    <a:pt x="19534975" y="586168"/>
                  </a:lnTo>
                  <a:lnTo>
                    <a:pt x="19528562" y="616331"/>
                  </a:lnTo>
                  <a:lnTo>
                    <a:pt x="19510985" y="641108"/>
                  </a:lnTo>
                  <a:lnTo>
                    <a:pt x="19484671" y="657872"/>
                  </a:lnTo>
                  <a:lnTo>
                    <a:pt x="19452057" y="664044"/>
                  </a:lnTo>
                  <a:lnTo>
                    <a:pt x="19409436" y="653262"/>
                  </a:lnTo>
                  <a:lnTo>
                    <a:pt x="19380112" y="625348"/>
                  </a:lnTo>
                  <a:lnTo>
                    <a:pt x="19363182" y="586981"/>
                  </a:lnTo>
                  <a:lnTo>
                    <a:pt x="19357734" y="544804"/>
                  </a:lnTo>
                  <a:lnTo>
                    <a:pt x="19364541" y="491121"/>
                  </a:lnTo>
                  <a:lnTo>
                    <a:pt x="19383782" y="451980"/>
                  </a:lnTo>
                  <a:lnTo>
                    <a:pt x="19413678" y="428002"/>
                  </a:lnTo>
                  <a:lnTo>
                    <a:pt x="19452489" y="419862"/>
                  </a:lnTo>
                  <a:lnTo>
                    <a:pt x="19480416" y="424357"/>
                  </a:lnTo>
                  <a:lnTo>
                    <a:pt x="19504178" y="436638"/>
                  </a:lnTo>
                  <a:lnTo>
                    <a:pt x="19521285" y="454850"/>
                  </a:lnTo>
                  <a:lnTo>
                    <a:pt x="19529286" y="477202"/>
                  </a:lnTo>
                  <a:lnTo>
                    <a:pt x="19600838" y="477202"/>
                  </a:lnTo>
                  <a:lnTo>
                    <a:pt x="19586918" y="430339"/>
                  </a:lnTo>
                  <a:lnTo>
                    <a:pt x="19555130" y="393573"/>
                  </a:lnTo>
                  <a:lnTo>
                    <a:pt x="19509118" y="369582"/>
                  </a:lnTo>
                  <a:lnTo>
                    <a:pt x="19452489" y="360997"/>
                  </a:lnTo>
                  <a:lnTo>
                    <a:pt x="19401867" y="367411"/>
                  </a:lnTo>
                  <a:lnTo>
                    <a:pt x="19376390" y="378485"/>
                  </a:lnTo>
                  <a:lnTo>
                    <a:pt x="19376390" y="297903"/>
                  </a:lnTo>
                  <a:lnTo>
                    <a:pt x="19376390" y="238213"/>
                  </a:lnTo>
                  <a:lnTo>
                    <a:pt x="19376390" y="109943"/>
                  </a:lnTo>
                  <a:lnTo>
                    <a:pt x="19304623" y="109943"/>
                  </a:lnTo>
                  <a:lnTo>
                    <a:pt x="19304623" y="238213"/>
                  </a:lnTo>
                  <a:lnTo>
                    <a:pt x="19172022" y="238213"/>
                  </a:lnTo>
                  <a:lnTo>
                    <a:pt x="19172022" y="109943"/>
                  </a:lnTo>
                  <a:lnTo>
                    <a:pt x="19100915" y="109943"/>
                  </a:lnTo>
                  <a:lnTo>
                    <a:pt x="19100915" y="238213"/>
                  </a:lnTo>
                  <a:lnTo>
                    <a:pt x="19100915" y="297903"/>
                  </a:lnTo>
                  <a:lnTo>
                    <a:pt x="19100915" y="450303"/>
                  </a:lnTo>
                  <a:lnTo>
                    <a:pt x="19172022" y="450303"/>
                  </a:lnTo>
                  <a:lnTo>
                    <a:pt x="19172022" y="297903"/>
                  </a:lnTo>
                  <a:lnTo>
                    <a:pt x="19304623" y="297903"/>
                  </a:lnTo>
                  <a:lnTo>
                    <a:pt x="19304623" y="449338"/>
                  </a:lnTo>
                  <a:lnTo>
                    <a:pt x="19304039" y="450240"/>
                  </a:lnTo>
                  <a:lnTo>
                    <a:pt x="19289853" y="493483"/>
                  </a:lnTo>
                  <a:lnTo>
                    <a:pt x="19285090" y="541756"/>
                  </a:lnTo>
                  <a:lnTo>
                    <a:pt x="19289967" y="588149"/>
                  </a:lnTo>
                  <a:lnTo>
                    <a:pt x="19304127" y="631113"/>
                  </a:lnTo>
                  <a:lnTo>
                    <a:pt x="19326835" y="668401"/>
                  </a:lnTo>
                  <a:lnTo>
                    <a:pt x="19357379" y="697801"/>
                  </a:lnTo>
                  <a:lnTo>
                    <a:pt x="19395059" y="717080"/>
                  </a:lnTo>
                  <a:lnTo>
                    <a:pt x="19439141" y="724001"/>
                  </a:lnTo>
                  <a:lnTo>
                    <a:pt x="19472428" y="720928"/>
                  </a:lnTo>
                  <a:lnTo>
                    <a:pt x="19501435" y="712000"/>
                  </a:lnTo>
                  <a:lnTo>
                    <a:pt x="19524790" y="697712"/>
                  </a:lnTo>
                  <a:lnTo>
                    <a:pt x="19541084" y="678497"/>
                  </a:lnTo>
                  <a:lnTo>
                    <a:pt x="19542633" y="712190"/>
                  </a:lnTo>
                  <a:lnTo>
                    <a:pt x="19601498" y="712190"/>
                  </a:lnTo>
                  <a:lnTo>
                    <a:pt x="19601498" y="5294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401" y="2145902"/>
              <a:ext cx="345232" cy="3466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3772" y="4739924"/>
              <a:ext cx="326637" cy="32600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944" y="10209113"/>
              <a:ext cx="351978" cy="35200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1401" y="7518092"/>
              <a:ext cx="345521" cy="3455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7311" y="607311"/>
              <a:ext cx="1134087" cy="20236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1189" y="3329741"/>
              <a:ext cx="1427467" cy="194482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126" y="6146409"/>
              <a:ext cx="1729523" cy="169482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048527" y="2146058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114973" y="219810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048526" y="472189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14973" y="477393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48526" y="7517622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14973" y="7569665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48526" y="1020863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14973" y="10260682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191" y="8648834"/>
            <a:ext cx="2042325" cy="20423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035980" y="534409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55"/>
                  </a:moveTo>
                  <a:lnTo>
                    <a:pt x="366903" y="428955"/>
                  </a:lnTo>
                  <a:lnTo>
                    <a:pt x="366903" y="486905"/>
                  </a:lnTo>
                  <a:lnTo>
                    <a:pt x="443877" y="486905"/>
                  </a:lnTo>
                  <a:lnTo>
                    <a:pt x="437324" y="517753"/>
                  </a:lnTo>
                  <a:lnTo>
                    <a:pt x="419341" y="543090"/>
                  </a:lnTo>
                  <a:lnTo>
                    <a:pt x="392430" y="560247"/>
                  </a:lnTo>
                  <a:lnTo>
                    <a:pt x="359067" y="566559"/>
                  </a:lnTo>
                  <a:lnTo>
                    <a:pt x="315493" y="555523"/>
                  </a:lnTo>
                  <a:lnTo>
                    <a:pt x="285508" y="526986"/>
                  </a:lnTo>
                  <a:lnTo>
                    <a:pt x="268198" y="487743"/>
                  </a:lnTo>
                  <a:lnTo>
                    <a:pt x="262636" y="444614"/>
                  </a:lnTo>
                  <a:lnTo>
                    <a:pt x="269595" y="389724"/>
                  </a:lnTo>
                  <a:lnTo>
                    <a:pt x="289255" y="349681"/>
                  </a:lnTo>
                  <a:lnTo>
                    <a:pt x="319836" y="325170"/>
                  </a:lnTo>
                  <a:lnTo>
                    <a:pt x="359524" y="316852"/>
                  </a:lnTo>
                  <a:lnTo>
                    <a:pt x="388086" y="321449"/>
                  </a:lnTo>
                  <a:lnTo>
                    <a:pt x="412381" y="333997"/>
                  </a:lnTo>
                  <a:lnTo>
                    <a:pt x="429882" y="352628"/>
                  </a:lnTo>
                  <a:lnTo>
                    <a:pt x="438048" y="375475"/>
                  </a:lnTo>
                  <a:lnTo>
                    <a:pt x="511225" y="375475"/>
                  </a:lnTo>
                  <a:lnTo>
                    <a:pt x="501421" y="336397"/>
                  </a:lnTo>
                  <a:lnTo>
                    <a:pt x="479437" y="303580"/>
                  </a:lnTo>
                  <a:lnTo>
                    <a:pt x="447205" y="278434"/>
                  </a:lnTo>
                  <a:lnTo>
                    <a:pt x="406590" y="262343"/>
                  </a:lnTo>
                  <a:lnTo>
                    <a:pt x="359524" y="256667"/>
                  </a:lnTo>
                  <a:lnTo>
                    <a:pt x="307759" y="263220"/>
                  </a:lnTo>
                  <a:lnTo>
                    <a:pt x="281698" y="274548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89"/>
                  </a:lnTo>
                  <a:lnTo>
                    <a:pt x="207721" y="347916"/>
                  </a:lnTo>
                  <a:lnTo>
                    <a:pt x="193217" y="392137"/>
                  </a:lnTo>
                  <a:lnTo>
                    <a:pt x="188353" y="441490"/>
                  </a:lnTo>
                  <a:lnTo>
                    <a:pt x="193344" y="488937"/>
                  </a:lnTo>
                  <a:lnTo>
                    <a:pt x="207810" y="532866"/>
                  </a:lnTo>
                  <a:lnTo>
                    <a:pt x="231038" y="571004"/>
                  </a:lnTo>
                  <a:lnTo>
                    <a:pt x="262280" y="601078"/>
                  </a:lnTo>
                  <a:lnTo>
                    <a:pt x="300799" y="620788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87" y="615594"/>
                  </a:lnTo>
                  <a:lnTo>
                    <a:pt x="433463" y="600976"/>
                  </a:lnTo>
                  <a:lnTo>
                    <a:pt x="450126" y="581329"/>
                  </a:lnTo>
                  <a:lnTo>
                    <a:pt x="451700" y="615784"/>
                  </a:lnTo>
                  <a:lnTo>
                    <a:pt x="511898" y="615784"/>
                  </a:lnTo>
                  <a:lnTo>
                    <a:pt x="511898" y="4289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524807"/>
              <a:ext cx="2419350" cy="10389235"/>
            </a:xfrm>
            <a:custGeom>
              <a:avLst/>
              <a:gdLst/>
              <a:ahLst/>
              <a:cxnLst/>
              <a:rect l="l" t="t" r="r" b="b"/>
              <a:pathLst>
                <a:path w="2419350" h="10389235">
                  <a:moveTo>
                    <a:pt x="2418778" y="8448586"/>
                  </a:moveTo>
                  <a:lnTo>
                    <a:pt x="2415756" y="8399907"/>
                  </a:lnTo>
                  <a:lnTo>
                    <a:pt x="2406916" y="8353031"/>
                  </a:lnTo>
                  <a:lnTo>
                    <a:pt x="2392654" y="8308327"/>
                  </a:lnTo>
                  <a:lnTo>
                    <a:pt x="2373299" y="8266150"/>
                  </a:lnTo>
                  <a:lnTo>
                    <a:pt x="2349246" y="8226869"/>
                  </a:lnTo>
                  <a:lnTo>
                    <a:pt x="2320836" y="8190852"/>
                  </a:lnTo>
                  <a:lnTo>
                    <a:pt x="2288438" y="8158454"/>
                  </a:lnTo>
                  <a:lnTo>
                    <a:pt x="2252421" y="8130045"/>
                  </a:lnTo>
                  <a:lnTo>
                    <a:pt x="2213140" y="8105991"/>
                  </a:lnTo>
                  <a:lnTo>
                    <a:pt x="2170963" y="8086636"/>
                  </a:lnTo>
                  <a:lnTo>
                    <a:pt x="2126259" y="8072374"/>
                  </a:lnTo>
                  <a:lnTo>
                    <a:pt x="2079383" y="8063547"/>
                  </a:lnTo>
                  <a:lnTo>
                    <a:pt x="2030704" y="8060525"/>
                  </a:lnTo>
                  <a:lnTo>
                    <a:pt x="0" y="8060563"/>
                  </a:lnTo>
                  <a:lnTo>
                    <a:pt x="0" y="10389171"/>
                  </a:lnTo>
                  <a:lnTo>
                    <a:pt x="2030653" y="10389171"/>
                  </a:lnTo>
                  <a:lnTo>
                    <a:pt x="2079345" y="10386149"/>
                  </a:lnTo>
                  <a:lnTo>
                    <a:pt x="2126221" y="10377322"/>
                  </a:lnTo>
                  <a:lnTo>
                    <a:pt x="2170938" y="10363048"/>
                  </a:lnTo>
                  <a:lnTo>
                    <a:pt x="2213114" y="10343693"/>
                  </a:lnTo>
                  <a:lnTo>
                    <a:pt x="2252395" y="10319639"/>
                  </a:lnTo>
                  <a:lnTo>
                    <a:pt x="2288425" y="10291216"/>
                  </a:lnTo>
                  <a:lnTo>
                    <a:pt x="2320823" y="10258819"/>
                  </a:lnTo>
                  <a:lnTo>
                    <a:pt x="2349233" y="10222801"/>
                  </a:lnTo>
                  <a:lnTo>
                    <a:pt x="2373299" y="10183508"/>
                  </a:lnTo>
                  <a:lnTo>
                    <a:pt x="2392654" y="10141331"/>
                  </a:lnTo>
                  <a:lnTo>
                    <a:pt x="2406916" y="10096627"/>
                  </a:lnTo>
                  <a:lnTo>
                    <a:pt x="2415743" y="10049739"/>
                  </a:lnTo>
                  <a:lnTo>
                    <a:pt x="2418778" y="10001059"/>
                  </a:lnTo>
                  <a:lnTo>
                    <a:pt x="2418778" y="8448586"/>
                  </a:lnTo>
                  <a:close/>
                </a:path>
                <a:path w="2419350" h="10389235">
                  <a:moveTo>
                    <a:pt x="2418778" y="5761748"/>
                  </a:moveTo>
                  <a:lnTo>
                    <a:pt x="2415756" y="5713069"/>
                  </a:lnTo>
                  <a:lnTo>
                    <a:pt x="2406916" y="5666194"/>
                  </a:lnTo>
                  <a:lnTo>
                    <a:pt x="2392654" y="5621490"/>
                  </a:lnTo>
                  <a:lnTo>
                    <a:pt x="2373299" y="5579313"/>
                  </a:lnTo>
                  <a:lnTo>
                    <a:pt x="2349246" y="5540032"/>
                  </a:lnTo>
                  <a:lnTo>
                    <a:pt x="2320836" y="5504015"/>
                  </a:lnTo>
                  <a:lnTo>
                    <a:pt x="2288438" y="5471617"/>
                  </a:lnTo>
                  <a:lnTo>
                    <a:pt x="2252421" y="5443207"/>
                  </a:lnTo>
                  <a:lnTo>
                    <a:pt x="2213140" y="5419153"/>
                  </a:lnTo>
                  <a:lnTo>
                    <a:pt x="2170963" y="5399798"/>
                  </a:lnTo>
                  <a:lnTo>
                    <a:pt x="2126259" y="5385536"/>
                  </a:lnTo>
                  <a:lnTo>
                    <a:pt x="2079383" y="5376710"/>
                  </a:lnTo>
                  <a:lnTo>
                    <a:pt x="2030704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30653" y="7702334"/>
                  </a:lnTo>
                  <a:lnTo>
                    <a:pt x="2079345" y="7699311"/>
                  </a:lnTo>
                  <a:lnTo>
                    <a:pt x="2126221" y="7690485"/>
                  </a:lnTo>
                  <a:lnTo>
                    <a:pt x="2170938" y="7676210"/>
                  </a:lnTo>
                  <a:lnTo>
                    <a:pt x="2213114" y="7656855"/>
                  </a:lnTo>
                  <a:lnTo>
                    <a:pt x="2252395" y="7632801"/>
                  </a:lnTo>
                  <a:lnTo>
                    <a:pt x="2288425" y="7604379"/>
                  </a:lnTo>
                  <a:lnTo>
                    <a:pt x="2320823" y="7571981"/>
                  </a:lnTo>
                  <a:lnTo>
                    <a:pt x="2349233" y="7535964"/>
                  </a:lnTo>
                  <a:lnTo>
                    <a:pt x="2373299" y="7496683"/>
                  </a:lnTo>
                  <a:lnTo>
                    <a:pt x="2392654" y="7454493"/>
                  </a:lnTo>
                  <a:lnTo>
                    <a:pt x="2406916" y="7409789"/>
                  </a:lnTo>
                  <a:lnTo>
                    <a:pt x="2415743" y="7362914"/>
                  </a:lnTo>
                  <a:lnTo>
                    <a:pt x="2418778" y="7314235"/>
                  </a:lnTo>
                  <a:lnTo>
                    <a:pt x="2418778" y="5761748"/>
                  </a:lnTo>
                  <a:close/>
                </a:path>
                <a:path w="2419350" h="10389235">
                  <a:moveTo>
                    <a:pt x="2418778" y="3074911"/>
                  </a:moveTo>
                  <a:lnTo>
                    <a:pt x="2415756" y="3026232"/>
                  </a:lnTo>
                  <a:lnTo>
                    <a:pt x="2406916" y="2979356"/>
                  </a:lnTo>
                  <a:lnTo>
                    <a:pt x="2392654" y="2934652"/>
                  </a:lnTo>
                  <a:lnTo>
                    <a:pt x="2373299" y="2892475"/>
                  </a:lnTo>
                  <a:lnTo>
                    <a:pt x="2349246" y="2853194"/>
                  </a:lnTo>
                  <a:lnTo>
                    <a:pt x="2320836" y="2817177"/>
                  </a:lnTo>
                  <a:lnTo>
                    <a:pt x="2288438" y="2784779"/>
                  </a:lnTo>
                  <a:lnTo>
                    <a:pt x="2252421" y="2756370"/>
                  </a:lnTo>
                  <a:lnTo>
                    <a:pt x="2213140" y="2732303"/>
                  </a:lnTo>
                  <a:lnTo>
                    <a:pt x="2170963" y="2712961"/>
                  </a:lnTo>
                  <a:lnTo>
                    <a:pt x="2126259" y="2698686"/>
                  </a:lnTo>
                  <a:lnTo>
                    <a:pt x="2079383" y="2689860"/>
                  </a:lnTo>
                  <a:lnTo>
                    <a:pt x="2030704" y="2686837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30653" y="5015496"/>
                  </a:lnTo>
                  <a:lnTo>
                    <a:pt x="2079345" y="5012474"/>
                  </a:lnTo>
                  <a:lnTo>
                    <a:pt x="2126221" y="5003635"/>
                  </a:lnTo>
                  <a:lnTo>
                    <a:pt x="2170938" y="4989373"/>
                  </a:lnTo>
                  <a:lnTo>
                    <a:pt x="2213114" y="4970018"/>
                  </a:lnTo>
                  <a:lnTo>
                    <a:pt x="2252395" y="4945951"/>
                  </a:lnTo>
                  <a:lnTo>
                    <a:pt x="2288425" y="4917541"/>
                  </a:lnTo>
                  <a:lnTo>
                    <a:pt x="2320823" y="4885144"/>
                  </a:lnTo>
                  <a:lnTo>
                    <a:pt x="2349233" y="4849114"/>
                  </a:lnTo>
                  <a:lnTo>
                    <a:pt x="2373299" y="4809833"/>
                  </a:lnTo>
                  <a:lnTo>
                    <a:pt x="2392654" y="4767656"/>
                  </a:lnTo>
                  <a:lnTo>
                    <a:pt x="2406916" y="4722952"/>
                  </a:lnTo>
                  <a:lnTo>
                    <a:pt x="2415743" y="4676076"/>
                  </a:lnTo>
                  <a:lnTo>
                    <a:pt x="2418778" y="4627384"/>
                  </a:lnTo>
                  <a:lnTo>
                    <a:pt x="2418778" y="3074911"/>
                  </a:lnTo>
                  <a:close/>
                </a:path>
                <a:path w="2419350" h="10389235">
                  <a:moveTo>
                    <a:pt x="2418778" y="388061"/>
                  </a:moveTo>
                  <a:lnTo>
                    <a:pt x="2415756" y="339394"/>
                  </a:lnTo>
                  <a:lnTo>
                    <a:pt x="2406916" y="292519"/>
                  </a:lnTo>
                  <a:lnTo>
                    <a:pt x="2392654" y="247815"/>
                  </a:lnTo>
                  <a:lnTo>
                    <a:pt x="2373299" y="205638"/>
                  </a:lnTo>
                  <a:lnTo>
                    <a:pt x="2349246" y="166357"/>
                  </a:lnTo>
                  <a:lnTo>
                    <a:pt x="2320836" y="130340"/>
                  </a:lnTo>
                  <a:lnTo>
                    <a:pt x="2288438" y="97942"/>
                  </a:lnTo>
                  <a:lnTo>
                    <a:pt x="2252421" y="69532"/>
                  </a:lnTo>
                  <a:lnTo>
                    <a:pt x="2213140" y="45478"/>
                  </a:lnTo>
                  <a:lnTo>
                    <a:pt x="2170963" y="26123"/>
                  </a:lnTo>
                  <a:lnTo>
                    <a:pt x="2126259" y="11861"/>
                  </a:lnTo>
                  <a:lnTo>
                    <a:pt x="2079383" y="3022"/>
                  </a:lnTo>
                  <a:lnTo>
                    <a:pt x="2030704" y="0"/>
                  </a:lnTo>
                  <a:lnTo>
                    <a:pt x="0" y="50"/>
                  </a:lnTo>
                  <a:lnTo>
                    <a:pt x="0" y="2328659"/>
                  </a:lnTo>
                  <a:lnTo>
                    <a:pt x="2030653" y="2328659"/>
                  </a:lnTo>
                  <a:lnTo>
                    <a:pt x="2079345" y="2325636"/>
                  </a:lnTo>
                  <a:lnTo>
                    <a:pt x="2126221" y="2316797"/>
                  </a:lnTo>
                  <a:lnTo>
                    <a:pt x="2170938" y="2302535"/>
                  </a:lnTo>
                  <a:lnTo>
                    <a:pt x="2213114" y="2283180"/>
                  </a:lnTo>
                  <a:lnTo>
                    <a:pt x="2252395" y="2259114"/>
                  </a:lnTo>
                  <a:lnTo>
                    <a:pt x="2288425" y="2230704"/>
                  </a:lnTo>
                  <a:lnTo>
                    <a:pt x="2320823" y="2198306"/>
                  </a:lnTo>
                  <a:lnTo>
                    <a:pt x="2349233" y="2162276"/>
                  </a:lnTo>
                  <a:lnTo>
                    <a:pt x="2373299" y="2122995"/>
                  </a:lnTo>
                  <a:lnTo>
                    <a:pt x="2392654" y="2080818"/>
                  </a:lnTo>
                  <a:lnTo>
                    <a:pt x="2406916" y="2036102"/>
                  </a:lnTo>
                  <a:lnTo>
                    <a:pt x="2415743" y="1989226"/>
                  </a:lnTo>
                  <a:lnTo>
                    <a:pt x="2418778" y="1940547"/>
                  </a:lnTo>
                  <a:lnTo>
                    <a:pt x="2418778" y="3880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027585" y="10302872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8"/>
                  </a:lnTo>
                  <a:lnTo>
                    <a:pt x="18224" y="336900"/>
                  </a:lnTo>
                  <a:lnTo>
                    <a:pt x="37980" y="350229"/>
                  </a:lnTo>
                  <a:lnTo>
                    <a:pt x="62144" y="355120"/>
                  </a:lnTo>
                  <a:lnTo>
                    <a:pt x="843911" y="355120"/>
                  </a:lnTo>
                  <a:lnTo>
                    <a:pt x="868073" y="350229"/>
                  </a:lnTo>
                  <a:lnTo>
                    <a:pt x="873938" y="346272"/>
                  </a:lnTo>
                  <a:lnTo>
                    <a:pt x="62144" y="346272"/>
                  </a:lnTo>
                  <a:lnTo>
                    <a:pt x="41423" y="342077"/>
                  </a:lnTo>
                  <a:lnTo>
                    <a:pt x="24483" y="330647"/>
                  </a:lnTo>
                  <a:lnTo>
                    <a:pt x="13052" y="313707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9"/>
                  </a:lnTo>
                  <a:lnTo>
                    <a:pt x="24483" y="24482"/>
                  </a:lnTo>
                  <a:lnTo>
                    <a:pt x="41423" y="13052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2"/>
                  </a:lnTo>
                  <a:lnTo>
                    <a:pt x="881567" y="24482"/>
                  </a:lnTo>
                  <a:lnTo>
                    <a:pt x="892994" y="41419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7"/>
                  </a:lnTo>
                  <a:lnTo>
                    <a:pt x="881567" y="330647"/>
                  </a:lnTo>
                  <a:lnTo>
                    <a:pt x="864631" y="342077"/>
                  </a:lnTo>
                  <a:lnTo>
                    <a:pt x="843911" y="346272"/>
                  </a:lnTo>
                  <a:lnTo>
                    <a:pt x="873938" y="346272"/>
                  </a:lnTo>
                  <a:lnTo>
                    <a:pt x="887826" y="336900"/>
                  </a:lnTo>
                  <a:lnTo>
                    <a:pt x="901155" y="317148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094031" y="1035492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361155" y="5444382"/>
            <a:ext cx="1572895" cy="355600"/>
            <a:chOff x="3361155" y="5444382"/>
            <a:chExt cx="1572895" cy="355600"/>
          </a:xfrm>
        </p:grpSpPr>
        <p:pic>
          <p:nvPicPr>
            <p:cNvPr id="9" name="object 9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155" y="5452299"/>
              <a:ext cx="333953" cy="3339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027585" y="5444382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8"/>
                  </a:lnTo>
                  <a:lnTo>
                    <a:pt x="18224" y="336900"/>
                  </a:lnTo>
                  <a:lnTo>
                    <a:pt x="37980" y="350229"/>
                  </a:lnTo>
                  <a:lnTo>
                    <a:pt x="62144" y="355120"/>
                  </a:lnTo>
                  <a:lnTo>
                    <a:pt x="843911" y="355120"/>
                  </a:lnTo>
                  <a:lnTo>
                    <a:pt x="868073" y="350229"/>
                  </a:lnTo>
                  <a:lnTo>
                    <a:pt x="873938" y="346272"/>
                  </a:lnTo>
                  <a:lnTo>
                    <a:pt x="62144" y="346272"/>
                  </a:lnTo>
                  <a:lnTo>
                    <a:pt x="41423" y="342077"/>
                  </a:lnTo>
                  <a:lnTo>
                    <a:pt x="24483" y="330647"/>
                  </a:lnTo>
                  <a:lnTo>
                    <a:pt x="13052" y="313707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9"/>
                  </a:lnTo>
                  <a:lnTo>
                    <a:pt x="24483" y="24482"/>
                  </a:lnTo>
                  <a:lnTo>
                    <a:pt x="41423" y="13052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2"/>
                  </a:lnTo>
                  <a:lnTo>
                    <a:pt x="881567" y="24482"/>
                  </a:lnTo>
                  <a:lnTo>
                    <a:pt x="892994" y="41419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7"/>
                  </a:lnTo>
                  <a:lnTo>
                    <a:pt x="881567" y="330647"/>
                  </a:lnTo>
                  <a:lnTo>
                    <a:pt x="864631" y="342077"/>
                  </a:lnTo>
                  <a:lnTo>
                    <a:pt x="843911" y="346272"/>
                  </a:lnTo>
                  <a:lnTo>
                    <a:pt x="873938" y="346272"/>
                  </a:lnTo>
                  <a:lnTo>
                    <a:pt x="887826" y="336900"/>
                  </a:lnTo>
                  <a:lnTo>
                    <a:pt x="901155" y="317148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094031" y="549642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361155" y="7800330"/>
            <a:ext cx="1572895" cy="355600"/>
            <a:chOff x="3361155" y="7800330"/>
            <a:chExt cx="1572895" cy="355600"/>
          </a:xfrm>
        </p:grpSpPr>
        <p:pic>
          <p:nvPicPr>
            <p:cNvPr id="13" name="object 13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155" y="7808247"/>
              <a:ext cx="333953" cy="33395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027585" y="7800330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8"/>
                  </a:lnTo>
                  <a:lnTo>
                    <a:pt x="18224" y="336900"/>
                  </a:lnTo>
                  <a:lnTo>
                    <a:pt x="37980" y="350229"/>
                  </a:lnTo>
                  <a:lnTo>
                    <a:pt x="62144" y="355120"/>
                  </a:lnTo>
                  <a:lnTo>
                    <a:pt x="843911" y="355120"/>
                  </a:lnTo>
                  <a:lnTo>
                    <a:pt x="868073" y="350229"/>
                  </a:lnTo>
                  <a:lnTo>
                    <a:pt x="873938" y="346272"/>
                  </a:lnTo>
                  <a:lnTo>
                    <a:pt x="62144" y="346272"/>
                  </a:lnTo>
                  <a:lnTo>
                    <a:pt x="41423" y="342077"/>
                  </a:lnTo>
                  <a:lnTo>
                    <a:pt x="24483" y="330647"/>
                  </a:lnTo>
                  <a:lnTo>
                    <a:pt x="13052" y="313707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9"/>
                  </a:lnTo>
                  <a:lnTo>
                    <a:pt x="24483" y="24482"/>
                  </a:lnTo>
                  <a:lnTo>
                    <a:pt x="41423" y="13052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2"/>
                  </a:lnTo>
                  <a:lnTo>
                    <a:pt x="881567" y="24482"/>
                  </a:lnTo>
                  <a:lnTo>
                    <a:pt x="892994" y="41419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7"/>
                  </a:lnTo>
                  <a:lnTo>
                    <a:pt x="881567" y="330647"/>
                  </a:lnTo>
                  <a:lnTo>
                    <a:pt x="864631" y="342077"/>
                  </a:lnTo>
                  <a:lnTo>
                    <a:pt x="843911" y="346272"/>
                  </a:lnTo>
                  <a:lnTo>
                    <a:pt x="873938" y="346272"/>
                  </a:lnTo>
                  <a:lnTo>
                    <a:pt x="887826" y="336900"/>
                  </a:lnTo>
                  <a:lnTo>
                    <a:pt x="901155" y="317148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094031" y="785237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361155" y="2596301"/>
            <a:ext cx="1541145" cy="355600"/>
            <a:chOff x="3361155" y="2596301"/>
            <a:chExt cx="1541145" cy="355600"/>
          </a:xfrm>
        </p:grpSpPr>
        <p:pic>
          <p:nvPicPr>
            <p:cNvPr id="17" name="object 17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155" y="2604218"/>
              <a:ext cx="333953" cy="33395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996172" y="2596301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8"/>
                  </a:lnTo>
                  <a:lnTo>
                    <a:pt x="18224" y="336900"/>
                  </a:lnTo>
                  <a:lnTo>
                    <a:pt x="37980" y="350229"/>
                  </a:lnTo>
                  <a:lnTo>
                    <a:pt x="62144" y="355120"/>
                  </a:lnTo>
                  <a:lnTo>
                    <a:pt x="843911" y="355120"/>
                  </a:lnTo>
                  <a:lnTo>
                    <a:pt x="868073" y="350229"/>
                  </a:lnTo>
                  <a:lnTo>
                    <a:pt x="873938" y="346272"/>
                  </a:lnTo>
                  <a:lnTo>
                    <a:pt x="62144" y="346272"/>
                  </a:lnTo>
                  <a:lnTo>
                    <a:pt x="41423" y="342077"/>
                  </a:lnTo>
                  <a:lnTo>
                    <a:pt x="24483" y="330647"/>
                  </a:lnTo>
                  <a:lnTo>
                    <a:pt x="13052" y="313707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9"/>
                  </a:lnTo>
                  <a:lnTo>
                    <a:pt x="24483" y="24482"/>
                  </a:lnTo>
                  <a:lnTo>
                    <a:pt x="41423" y="13052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2"/>
                  </a:lnTo>
                  <a:lnTo>
                    <a:pt x="881567" y="24482"/>
                  </a:lnTo>
                  <a:lnTo>
                    <a:pt x="892994" y="41419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7"/>
                  </a:lnTo>
                  <a:lnTo>
                    <a:pt x="881567" y="330647"/>
                  </a:lnTo>
                  <a:lnTo>
                    <a:pt x="864631" y="342077"/>
                  </a:lnTo>
                  <a:lnTo>
                    <a:pt x="843911" y="346272"/>
                  </a:lnTo>
                  <a:lnTo>
                    <a:pt x="873938" y="346272"/>
                  </a:lnTo>
                  <a:lnTo>
                    <a:pt x="887826" y="336900"/>
                  </a:lnTo>
                  <a:lnTo>
                    <a:pt x="901155" y="317148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062619" y="264834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15200" y="6070076"/>
            <a:ext cx="1727200" cy="1620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ts val="1655"/>
              </a:lnSpc>
              <a:spcBef>
                <a:spcPts val="100"/>
              </a:spcBef>
            </a:pPr>
            <a:r>
              <a:rPr sz="1400" b="0" dirty="0">
                <a:solidFill>
                  <a:schemeClr val="tx1"/>
                </a:solidFill>
                <a:latin typeface="Montserrat Medium"/>
                <a:cs typeface="Montserrat Medium"/>
              </a:rPr>
              <a:t>Свитшот</a:t>
            </a:r>
            <a:r>
              <a:rPr sz="1400" b="0" spc="360" dirty="0">
                <a:solidFill>
                  <a:schemeClr val="tx1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унисекс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95"/>
              </a:lnSpc>
            </a:pPr>
            <a:r>
              <a:rPr sz="2100" b="1" dirty="0">
                <a:solidFill>
                  <a:schemeClr val="tx1"/>
                </a:solidFill>
                <a:latin typeface="Montserrat SemiBold"/>
                <a:cs typeface="Montserrat SemiBold"/>
              </a:rPr>
              <a:t>DELTA</a:t>
            </a:r>
            <a:r>
              <a:rPr sz="2100" b="1" spc="-5" dirty="0">
                <a:solidFill>
                  <a:schemeClr val="tx1"/>
                </a:solidFill>
                <a:latin typeface="Montserrat SemiBold"/>
                <a:cs typeface="Montserrat SemiBold"/>
              </a:rPr>
              <a:t> </a:t>
            </a:r>
            <a:r>
              <a:rPr sz="2100" b="1" spc="-25" dirty="0">
                <a:solidFill>
                  <a:schemeClr val="tx1"/>
                </a:solidFill>
                <a:latin typeface="Montserrat SemiBold"/>
                <a:cs typeface="Montserrat SemiBold"/>
              </a:rPr>
              <a:t>300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17780">
              <a:lnSpc>
                <a:spcPct val="100000"/>
              </a:lnSpc>
              <a:spcBef>
                <a:spcPts val="1005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tx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355000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9845" marR="27305">
              <a:lnSpc>
                <a:spcPct val="101600"/>
              </a:lnSpc>
              <a:spcBef>
                <a:spcPts val="1270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50%</a:t>
            </a:r>
            <a:r>
              <a:rPr sz="1150" b="0" spc="3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хлопок,</a:t>
            </a:r>
            <a:r>
              <a:rPr sz="1150" b="0" spc="3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tx1"/>
                </a:solidFill>
                <a:latin typeface="Montserrat Light"/>
                <a:cs typeface="Montserrat Light"/>
              </a:rPr>
              <a:t>50%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6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плотность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300</a:t>
            </a:r>
            <a:r>
              <a:rPr sz="1150" b="0" spc="2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tx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14669" y="8796177"/>
            <a:ext cx="1418590" cy="1255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ts val="1545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Рюкзак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85"/>
              </a:lnSpc>
            </a:pPr>
            <a:r>
              <a:rPr sz="2100" b="1" spc="-25" dirty="0">
                <a:solidFill>
                  <a:schemeClr val="tx1"/>
                </a:solidFill>
                <a:latin typeface="Montserrat SemiBold"/>
                <a:cs typeface="Montserrat SemiBold"/>
              </a:rPr>
              <a:t>HIT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0320">
              <a:lnSpc>
                <a:spcPct val="100000"/>
              </a:lnSpc>
              <a:spcBef>
                <a:spcPts val="1100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tx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2220344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6034">
              <a:lnSpc>
                <a:spcPct val="100000"/>
              </a:lnSpc>
              <a:spcBef>
                <a:spcPts val="1340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36121" y="691078"/>
            <a:ext cx="3556635" cy="10146665"/>
            <a:chOff x="136121" y="691078"/>
            <a:chExt cx="3556635" cy="10146665"/>
          </a:xfrm>
        </p:grpSpPr>
        <p:sp>
          <p:nvSpPr>
            <p:cNvPr id="23" name="object 23"/>
            <p:cNvSpPr/>
            <p:nvPr/>
          </p:nvSpPr>
          <p:spPr>
            <a:xfrm>
              <a:off x="3381230" y="10523030"/>
              <a:ext cx="285750" cy="126364"/>
            </a:xfrm>
            <a:custGeom>
              <a:avLst/>
              <a:gdLst/>
              <a:ahLst/>
              <a:cxnLst/>
              <a:rect l="l" t="t" r="r" b="b"/>
              <a:pathLst>
                <a:path w="285750" h="126365">
                  <a:moveTo>
                    <a:pt x="204674" y="0"/>
                  </a:moveTo>
                  <a:lnTo>
                    <a:pt x="201470" y="3916"/>
                  </a:lnTo>
                  <a:lnTo>
                    <a:pt x="174367" y="25454"/>
                  </a:lnTo>
                  <a:lnTo>
                    <a:pt x="142911" y="32729"/>
                  </a:lnTo>
                  <a:lnTo>
                    <a:pt x="111417" y="25723"/>
                  </a:lnTo>
                  <a:lnTo>
                    <a:pt x="84196" y="4418"/>
                  </a:lnTo>
                  <a:lnTo>
                    <a:pt x="80824" y="376"/>
                  </a:lnTo>
                  <a:lnTo>
                    <a:pt x="78646" y="534"/>
                  </a:lnTo>
                  <a:lnTo>
                    <a:pt x="40530" y="22814"/>
                  </a:lnTo>
                  <a:lnTo>
                    <a:pt x="879" y="45380"/>
                  </a:lnTo>
                  <a:lnTo>
                    <a:pt x="0" y="47506"/>
                  </a:lnTo>
                  <a:lnTo>
                    <a:pt x="31758" y="83807"/>
                  </a:lnTo>
                  <a:lnTo>
                    <a:pt x="64335" y="106346"/>
                  </a:lnTo>
                  <a:lnTo>
                    <a:pt x="101652" y="120354"/>
                  </a:lnTo>
                  <a:lnTo>
                    <a:pt x="143849" y="125860"/>
                  </a:lnTo>
                  <a:lnTo>
                    <a:pt x="184712" y="120290"/>
                  </a:lnTo>
                  <a:lnTo>
                    <a:pt x="221473" y="106344"/>
                  </a:lnTo>
                  <a:lnTo>
                    <a:pt x="253905" y="83765"/>
                  </a:lnTo>
                  <a:lnTo>
                    <a:pt x="281781" y="52291"/>
                  </a:lnTo>
                  <a:lnTo>
                    <a:pt x="285216" y="47454"/>
                  </a:lnTo>
                  <a:lnTo>
                    <a:pt x="284640" y="45244"/>
                  </a:lnTo>
                  <a:lnTo>
                    <a:pt x="262122" y="32469"/>
                  </a:lnTo>
                  <a:lnTo>
                    <a:pt x="206779" y="240"/>
                  </a:lnTo>
                  <a:lnTo>
                    <a:pt x="204674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5117" y="10311748"/>
              <a:ext cx="337270" cy="24665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8946" y="6073113"/>
              <a:ext cx="1990253" cy="198946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6121" y="3622926"/>
              <a:ext cx="2057889" cy="139288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4597" y="691078"/>
              <a:ext cx="1821934" cy="182193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480" y="8795543"/>
              <a:ext cx="1719641" cy="204182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2929148" y="689153"/>
            <a:ext cx="1965960" cy="1699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</a:pPr>
            <a:r>
              <a:rPr sz="1400" b="0" dirty="0">
                <a:solidFill>
                  <a:schemeClr val="tx1"/>
                </a:solidFill>
                <a:latin typeface="Montserrat Medium"/>
                <a:cs typeface="Montserrat Medium"/>
              </a:rPr>
              <a:t>Термос </a:t>
            </a: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вакуумный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0"/>
              </a:lnSpc>
            </a:pPr>
            <a:r>
              <a:rPr sz="2100" b="1" spc="-10" dirty="0">
                <a:solidFill>
                  <a:schemeClr val="tx1"/>
                </a:solidFill>
                <a:latin typeface="Montserrat SemiBold"/>
                <a:cs typeface="Montserrat SemiBold"/>
              </a:rPr>
              <a:t>STRIPE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31750">
              <a:lnSpc>
                <a:spcPct val="100000"/>
              </a:lnSpc>
              <a:spcBef>
                <a:spcPts val="1250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tx1"/>
                </a:solidFill>
                <a:latin typeface="Montserrat SemiBold"/>
                <a:cs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40005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16510" marR="5080">
              <a:lnSpc>
                <a:spcPct val="101600"/>
              </a:lnSpc>
              <a:spcBef>
                <a:spcPts val="1714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2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450</a:t>
            </a:r>
            <a:r>
              <a:rPr sz="1150" b="0" spc="3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мл.</a:t>
            </a:r>
            <a:r>
              <a:rPr sz="1150" b="0" spc="2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Нержаве-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ющая</a:t>
            </a:r>
            <a:r>
              <a:rPr sz="1150" b="0" spc="3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сталь,</a:t>
            </a:r>
            <a:r>
              <a:rPr sz="1150" b="0" spc="4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пластик,</a:t>
            </a:r>
            <a:r>
              <a:rPr sz="1150" b="0" spc="4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tx1"/>
                </a:solidFill>
                <a:latin typeface="Montserrat Light"/>
                <a:cs typeface="Montserrat Light"/>
              </a:rPr>
              <a:t>ис-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кусственная</a:t>
            </a:r>
            <a:r>
              <a:rPr sz="1150" b="0" spc="7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tx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30007" y="3362073"/>
            <a:ext cx="244030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14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Бейсболка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55"/>
              </a:lnSpc>
            </a:pPr>
            <a:r>
              <a:rPr sz="2100" b="1" dirty="0">
                <a:solidFill>
                  <a:schemeClr val="tx1"/>
                </a:solidFill>
                <a:latin typeface="Montserrat SemiBold"/>
                <a:cs typeface="Montserrat SemiBold"/>
              </a:rPr>
              <a:t>RAPPER</a:t>
            </a:r>
            <a:r>
              <a:rPr sz="2100" b="1" spc="5" dirty="0">
                <a:solidFill>
                  <a:schemeClr val="tx1"/>
                </a:solidFill>
                <a:latin typeface="Montserrat SemiBold"/>
                <a:cs typeface="Montserrat SemiBold"/>
              </a:rPr>
              <a:t> </a:t>
            </a:r>
            <a:r>
              <a:rPr sz="2100" b="1" spc="-10" dirty="0">
                <a:solidFill>
                  <a:schemeClr val="tx1"/>
                </a:solidFill>
                <a:latin typeface="Montserrat SemiBold"/>
                <a:cs typeface="Montserrat SemiBold"/>
              </a:rPr>
              <a:t>COTTON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4572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tx1"/>
                </a:solidFill>
                <a:latin typeface="Montserrat SemiBold"/>
                <a:cs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254179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15240" marR="473075">
              <a:lnSpc>
                <a:spcPct val="101600"/>
              </a:lnSpc>
              <a:spcBef>
                <a:spcPts val="1560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Лобная</a:t>
            </a:r>
            <a:r>
              <a:rPr sz="1150" b="0" spc="3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часть</a:t>
            </a:r>
            <a:r>
              <a:rPr sz="1150" b="0" spc="3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и</a:t>
            </a:r>
            <a:r>
              <a:rPr sz="1150" b="0" spc="3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козырек</a:t>
            </a:r>
            <a:r>
              <a:rPr sz="1150" b="0" spc="3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50" dirty="0">
                <a:solidFill>
                  <a:schemeClr val="tx1"/>
                </a:solidFill>
                <a:latin typeface="Montserrat Light"/>
                <a:cs typeface="Montserrat Light"/>
              </a:rPr>
              <a:t>-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4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100%,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  <a:p>
            <a:pPr marL="15240" marR="622300">
              <a:lnSpc>
                <a:spcPct val="101600"/>
              </a:lnSpc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сетка</a:t>
            </a:r>
            <a:r>
              <a:rPr sz="1150" b="0" spc="3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-</a:t>
            </a:r>
            <a:r>
              <a:rPr sz="1150" b="0" spc="3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полиэстер</a:t>
            </a:r>
            <a:r>
              <a:rPr sz="1150" b="0" spc="3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100%,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180</a:t>
            </a:r>
            <a:r>
              <a:rPr sz="1150" b="0" spc="4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tx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397579" y="587076"/>
              <a:ext cx="9706610" cy="7319009"/>
            </a:xfrm>
            <a:custGeom>
              <a:avLst/>
              <a:gdLst/>
              <a:ahLst/>
              <a:cxnLst/>
              <a:rect l="l" t="t" r="r" b="b"/>
              <a:pathLst>
                <a:path w="9706610" h="7319009">
                  <a:moveTo>
                    <a:pt x="9213126" y="428942"/>
                  </a:moveTo>
                  <a:lnTo>
                    <a:pt x="9068130" y="428942"/>
                  </a:lnTo>
                  <a:lnTo>
                    <a:pt x="9068130" y="486905"/>
                  </a:lnTo>
                  <a:lnTo>
                    <a:pt x="9145105" y="486905"/>
                  </a:lnTo>
                  <a:lnTo>
                    <a:pt x="9138552" y="517753"/>
                  </a:lnTo>
                  <a:lnTo>
                    <a:pt x="9120568" y="543090"/>
                  </a:lnTo>
                  <a:lnTo>
                    <a:pt x="9093657" y="560247"/>
                  </a:lnTo>
                  <a:lnTo>
                    <a:pt x="9060294" y="566559"/>
                  </a:lnTo>
                  <a:lnTo>
                    <a:pt x="9016721" y="555523"/>
                  </a:lnTo>
                  <a:lnTo>
                    <a:pt x="8986736" y="526986"/>
                  </a:lnTo>
                  <a:lnTo>
                    <a:pt x="8969426" y="487730"/>
                  </a:lnTo>
                  <a:lnTo>
                    <a:pt x="8963863" y="444614"/>
                  </a:lnTo>
                  <a:lnTo>
                    <a:pt x="8970810" y="389724"/>
                  </a:lnTo>
                  <a:lnTo>
                    <a:pt x="8990482" y="349681"/>
                  </a:lnTo>
                  <a:lnTo>
                    <a:pt x="9021064" y="325170"/>
                  </a:lnTo>
                  <a:lnTo>
                    <a:pt x="9060751" y="316852"/>
                  </a:lnTo>
                  <a:lnTo>
                    <a:pt x="9089314" y="321449"/>
                  </a:lnTo>
                  <a:lnTo>
                    <a:pt x="9113609" y="333997"/>
                  </a:lnTo>
                  <a:lnTo>
                    <a:pt x="9131097" y="352628"/>
                  </a:lnTo>
                  <a:lnTo>
                    <a:pt x="9139276" y="375475"/>
                  </a:lnTo>
                  <a:lnTo>
                    <a:pt x="9212453" y="375475"/>
                  </a:lnTo>
                  <a:lnTo>
                    <a:pt x="9202636" y="336397"/>
                  </a:lnTo>
                  <a:lnTo>
                    <a:pt x="9180665" y="303593"/>
                  </a:lnTo>
                  <a:lnTo>
                    <a:pt x="9148432" y="278434"/>
                  </a:lnTo>
                  <a:lnTo>
                    <a:pt x="9107818" y="262331"/>
                  </a:lnTo>
                  <a:lnTo>
                    <a:pt x="9060751" y="256654"/>
                  </a:lnTo>
                  <a:lnTo>
                    <a:pt x="9008986" y="263220"/>
                  </a:lnTo>
                  <a:lnTo>
                    <a:pt x="8982926" y="274548"/>
                  </a:lnTo>
                  <a:lnTo>
                    <a:pt x="8982926" y="191770"/>
                  </a:lnTo>
                  <a:lnTo>
                    <a:pt x="8982926" y="130810"/>
                  </a:lnTo>
                  <a:lnTo>
                    <a:pt x="8982926" y="0"/>
                  </a:lnTo>
                  <a:lnTo>
                    <a:pt x="8909545" y="0"/>
                  </a:lnTo>
                  <a:lnTo>
                    <a:pt x="8909545" y="130810"/>
                  </a:lnTo>
                  <a:lnTo>
                    <a:pt x="8773947" y="130810"/>
                  </a:lnTo>
                  <a:lnTo>
                    <a:pt x="8773947" y="0"/>
                  </a:lnTo>
                  <a:lnTo>
                    <a:pt x="8701227" y="0"/>
                  </a:lnTo>
                  <a:lnTo>
                    <a:pt x="8701227" y="130810"/>
                  </a:lnTo>
                  <a:lnTo>
                    <a:pt x="8701227" y="191770"/>
                  </a:lnTo>
                  <a:lnTo>
                    <a:pt x="8701227" y="347980"/>
                  </a:lnTo>
                  <a:lnTo>
                    <a:pt x="8773947" y="347980"/>
                  </a:lnTo>
                  <a:lnTo>
                    <a:pt x="8773947" y="191770"/>
                  </a:lnTo>
                  <a:lnTo>
                    <a:pt x="8909545" y="191770"/>
                  </a:lnTo>
                  <a:lnTo>
                    <a:pt x="8909545" y="347002"/>
                  </a:lnTo>
                  <a:lnTo>
                    <a:pt x="8908948" y="347929"/>
                  </a:lnTo>
                  <a:lnTo>
                    <a:pt x="8894445" y="392137"/>
                  </a:lnTo>
                  <a:lnTo>
                    <a:pt x="8889581" y="441490"/>
                  </a:lnTo>
                  <a:lnTo>
                    <a:pt x="8894559" y="488937"/>
                  </a:lnTo>
                  <a:lnTo>
                    <a:pt x="8909037" y="532866"/>
                  </a:lnTo>
                  <a:lnTo>
                    <a:pt x="8932253" y="571004"/>
                  </a:lnTo>
                  <a:lnTo>
                    <a:pt x="8963495" y="601065"/>
                  </a:lnTo>
                  <a:lnTo>
                    <a:pt x="9002027" y="620788"/>
                  </a:lnTo>
                  <a:lnTo>
                    <a:pt x="9047099" y="627862"/>
                  </a:lnTo>
                  <a:lnTo>
                    <a:pt x="9081135" y="624713"/>
                  </a:lnTo>
                  <a:lnTo>
                    <a:pt x="9110815" y="615594"/>
                  </a:lnTo>
                  <a:lnTo>
                    <a:pt x="9134691" y="600964"/>
                  </a:lnTo>
                  <a:lnTo>
                    <a:pt x="9151353" y="581329"/>
                  </a:lnTo>
                  <a:lnTo>
                    <a:pt x="9152928" y="615784"/>
                  </a:lnTo>
                  <a:lnTo>
                    <a:pt x="9213126" y="615784"/>
                  </a:lnTo>
                  <a:lnTo>
                    <a:pt x="9213126" y="428942"/>
                  </a:lnTo>
                  <a:close/>
                </a:path>
                <a:path w="9706610" h="7319009">
                  <a:moveTo>
                    <a:pt x="9706521" y="4020426"/>
                  </a:moveTo>
                  <a:lnTo>
                    <a:pt x="1649171" y="4020426"/>
                  </a:lnTo>
                  <a:lnTo>
                    <a:pt x="1600542" y="4021137"/>
                  </a:lnTo>
                  <a:lnTo>
                    <a:pt x="1552270" y="4023233"/>
                  </a:lnTo>
                  <a:lnTo>
                    <a:pt x="1504365" y="4026700"/>
                  </a:lnTo>
                  <a:lnTo>
                    <a:pt x="1456842" y="4031526"/>
                  </a:lnTo>
                  <a:lnTo>
                    <a:pt x="1409725" y="4037685"/>
                  </a:lnTo>
                  <a:lnTo>
                    <a:pt x="1363040" y="4045166"/>
                  </a:lnTo>
                  <a:lnTo>
                    <a:pt x="1316799" y="4053929"/>
                  </a:lnTo>
                  <a:lnTo>
                    <a:pt x="1271028" y="4063987"/>
                  </a:lnTo>
                  <a:lnTo>
                    <a:pt x="1225740" y="4075290"/>
                  </a:lnTo>
                  <a:lnTo>
                    <a:pt x="1180960" y="4087838"/>
                  </a:lnTo>
                  <a:lnTo>
                    <a:pt x="1136688" y="4101604"/>
                  </a:lnTo>
                  <a:lnTo>
                    <a:pt x="1092974" y="4116578"/>
                  </a:lnTo>
                  <a:lnTo>
                    <a:pt x="1049820" y="4132719"/>
                  </a:lnTo>
                  <a:lnTo>
                    <a:pt x="1007237" y="4150029"/>
                  </a:lnTo>
                  <a:lnTo>
                    <a:pt x="965263" y="4168483"/>
                  </a:lnTo>
                  <a:lnTo>
                    <a:pt x="923912" y="4188053"/>
                  </a:lnTo>
                  <a:lnTo>
                    <a:pt x="883196" y="4208729"/>
                  </a:lnTo>
                  <a:lnTo>
                    <a:pt x="843127" y="4230484"/>
                  </a:lnTo>
                  <a:lnTo>
                    <a:pt x="803757" y="4253319"/>
                  </a:lnTo>
                  <a:lnTo>
                    <a:pt x="765073" y="4277182"/>
                  </a:lnTo>
                  <a:lnTo>
                    <a:pt x="727100" y="4302074"/>
                  </a:lnTo>
                  <a:lnTo>
                    <a:pt x="689876" y="4327982"/>
                  </a:lnTo>
                  <a:lnTo>
                    <a:pt x="653402" y="4354868"/>
                  </a:lnTo>
                  <a:lnTo>
                    <a:pt x="617702" y="4382732"/>
                  </a:lnTo>
                  <a:lnTo>
                    <a:pt x="582790" y="4411535"/>
                  </a:lnTo>
                  <a:lnTo>
                    <a:pt x="548703" y="4441279"/>
                  </a:lnTo>
                  <a:lnTo>
                    <a:pt x="515442" y="4471924"/>
                  </a:lnTo>
                  <a:lnTo>
                    <a:pt x="483031" y="4503458"/>
                  </a:lnTo>
                  <a:lnTo>
                    <a:pt x="451497" y="4535868"/>
                  </a:lnTo>
                  <a:lnTo>
                    <a:pt x="420852" y="4569130"/>
                  </a:lnTo>
                  <a:lnTo>
                    <a:pt x="391109" y="4603216"/>
                  </a:lnTo>
                  <a:lnTo>
                    <a:pt x="362305" y="4638129"/>
                  </a:lnTo>
                  <a:lnTo>
                    <a:pt x="334441" y="4673828"/>
                  </a:lnTo>
                  <a:lnTo>
                    <a:pt x="307555" y="4710303"/>
                  </a:lnTo>
                  <a:lnTo>
                    <a:pt x="281660" y="4747526"/>
                  </a:lnTo>
                  <a:lnTo>
                    <a:pt x="256755" y="4785499"/>
                  </a:lnTo>
                  <a:lnTo>
                    <a:pt x="232892" y="4824184"/>
                  </a:lnTo>
                  <a:lnTo>
                    <a:pt x="210058" y="4863554"/>
                  </a:lnTo>
                  <a:lnTo>
                    <a:pt x="188302" y="4903609"/>
                  </a:lnTo>
                  <a:lnTo>
                    <a:pt x="167627" y="4944338"/>
                  </a:lnTo>
                  <a:lnTo>
                    <a:pt x="148056" y="4985690"/>
                  </a:lnTo>
                  <a:lnTo>
                    <a:pt x="129603" y="5027663"/>
                  </a:lnTo>
                  <a:lnTo>
                    <a:pt x="112293" y="5070246"/>
                  </a:lnTo>
                  <a:lnTo>
                    <a:pt x="96151" y="5113401"/>
                  </a:lnTo>
                  <a:lnTo>
                    <a:pt x="81178" y="5157114"/>
                  </a:lnTo>
                  <a:lnTo>
                    <a:pt x="67411" y="5201374"/>
                  </a:lnTo>
                  <a:lnTo>
                    <a:pt x="54864" y="5246167"/>
                  </a:lnTo>
                  <a:lnTo>
                    <a:pt x="43561" y="5291455"/>
                  </a:lnTo>
                  <a:lnTo>
                    <a:pt x="33502" y="5337226"/>
                  </a:lnTo>
                  <a:lnTo>
                    <a:pt x="24739" y="5383466"/>
                  </a:lnTo>
                  <a:lnTo>
                    <a:pt x="17259" y="5430151"/>
                  </a:lnTo>
                  <a:lnTo>
                    <a:pt x="11099" y="5477268"/>
                  </a:lnTo>
                  <a:lnTo>
                    <a:pt x="6273" y="5524779"/>
                  </a:lnTo>
                  <a:lnTo>
                    <a:pt x="2806" y="5572696"/>
                  </a:lnTo>
                  <a:lnTo>
                    <a:pt x="711" y="5620969"/>
                  </a:lnTo>
                  <a:lnTo>
                    <a:pt x="0" y="5669597"/>
                  </a:lnTo>
                  <a:lnTo>
                    <a:pt x="711" y="5718213"/>
                  </a:lnTo>
                  <a:lnTo>
                    <a:pt x="2806" y="5766498"/>
                  </a:lnTo>
                  <a:lnTo>
                    <a:pt x="6273" y="5814403"/>
                  </a:lnTo>
                  <a:lnTo>
                    <a:pt x="11099" y="5861926"/>
                  </a:lnTo>
                  <a:lnTo>
                    <a:pt x="17259" y="5909030"/>
                  </a:lnTo>
                  <a:lnTo>
                    <a:pt x="24739" y="5955716"/>
                  </a:lnTo>
                  <a:lnTo>
                    <a:pt x="33502" y="6001956"/>
                  </a:lnTo>
                  <a:lnTo>
                    <a:pt x="43561" y="6047727"/>
                  </a:lnTo>
                  <a:lnTo>
                    <a:pt x="54864" y="6093028"/>
                  </a:lnTo>
                  <a:lnTo>
                    <a:pt x="67411" y="6137808"/>
                  </a:lnTo>
                  <a:lnTo>
                    <a:pt x="81178" y="6182068"/>
                  </a:lnTo>
                  <a:lnTo>
                    <a:pt x="96151" y="6225794"/>
                  </a:lnTo>
                  <a:lnTo>
                    <a:pt x="112293" y="6268948"/>
                  </a:lnTo>
                  <a:lnTo>
                    <a:pt x="129603" y="6311519"/>
                  </a:lnTo>
                  <a:lnTo>
                    <a:pt x="148056" y="6353505"/>
                  </a:lnTo>
                  <a:lnTo>
                    <a:pt x="167627" y="6394856"/>
                  </a:lnTo>
                  <a:lnTo>
                    <a:pt x="188302" y="6435572"/>
                  </a:lnTo>
                  <a:lnTo>
                    <a:pt x="210058" y="6475628"/>
                  </a:lnTo>
                  <a:lnTo>
                    <a:pt x="232892" y="6515011"/>
                  </a:lnTo>
                  <a:lnTo>
                    <a:pt x="256755" y="6553695"/>
                  </a:lnTo>
                  <a:lnTo>
                    <a:pt x="281660" y="6591655"/>
                  </a:lnTo>
                  <a:lnTo>
                    <a:pt x="307555" y="6628892"/>
                  </a:lnTo>
                  <a:lnTo>
                    <a:pt x="334441" y="6665366"/>
                  </a:lnTo>
                  <a:lnTo>
                    <a:pt x="362305" y="6701066"/>
                  </a:lnTo>
                  <a:lnTo>
                    <a:pt x="391109" y="6735966"/>
                  </a:lnTo>
                  <a:lnTo>
                    <a:pt x="420852" y="6770065"/>
                  </a:lnTo>
                  <a:lnTo>
                    <a:pt x="451497" y="6803326"/>
                  </a:lnTo>
                  <a:lnTo>
                    <a:pt x="483031" y="6835724"/>
                  </a:lnTo>
                  <a:lnTo>
                    <a:pt x="515442" y="6867271"/>
                  </a:lnTo>
                  <a:lnTo>
                    <a:pt x="548703" y="6897916"/>
                  </a:lnTo>
                  <a:lnTo>
                    <a:pt x="582790" y="6927647"/>
                  </a:lnTo>
                  <a:lnTo>
                    <a:pt x="617702" y="6956450"/>
                  </a:lnTo>
                  <a:lnTo>
                    <a:pt x="653402" y="6984314"/>
                  </a:lnTo>
                  <a:lnTo>
                    <a:pt x="689876" y="7011200"/>
                  </a:lnTo>
                  <a:lnTo>
                    <a:pt x="727100" y="7037108"/>
                  </a:lnTo>
                  <a:lnTo>
                    <a:pt x="765073" y="7062000"/>
                  </a:lnTo>
                  <a:lnTo>
                    <a:pt x="803757" y="7085876"/>
                  </a:lnTo>
                  <a:lnTo>
                    <a:pt x="843127" y="7108698"/>
                  </a:lnTo>
                  <a:lnTo>
                    <a:pt x="883196" y="7130453"/>
                  </a:lnTo>
                  <a:lnTo>
                    <a:pt x="923912" y="7151141"/>
                  </a:lnTo>
                  <a:lnTo>
                    <a:pt x="965263" y="7170712"/>
                  </a:lnTo>
                  <a:lnTo>
                    <a:pt x="1007237" y="7189165"/>
                  </a:lnTo>
                  <a:lnTo>
                    <a:pt x="1049820" y="7206462"/>
                  </a:lnTo>
                  <a:lnTo>
                    <a:pt x="1092974" y="7222617"/>
                  </a:lnTo>
                  <a:lnTo>
                    <a:pt x="1136688" y="7237577"/>
                  </a:lnTo>
                  <a:lnTo>
                    <a:pt x="1180960" y="7251344"/>
                  </a:lnTo>
                  <a:lnTo>
                    <a:pt x="1225740" y="7263892"/>
                  </a:lnTo>
                  <a:lnTo>
                    <a:pt x="1271028" y="7275208"/>
                  </a:lnTo>
                  <a:lnTo>
                    <a:pt x="1316799" y="7285253"/>
                  </a:lnTo>
                  <a:lnTo>
                    <a:pt x="1363040" y="7294029"/>
                  </a:lnTo>
                  <a:lnTo>
                    <a:pt x="1409725" y="7301497"/>
                  </a:lnTo>
                  <a:lnTo>
                    <a:pt x="1456842" y="7307669"/>
                  </a:lnTo>
                  <a:lnTo>
                    <a:pt x="1504365" y="7312482"/>
                  </a:lnTo>
                  <a:lnTo>
                    <a:pt x="1552270" y="7315962"/>
                  </a:lnTo>
                  <a:lnTo>
                    <a:pt x="1600542" y="7318057"/>
                  </a:lnTo>
                  <a:lnTo>
                    <a:pt x="1649171" y="7318756"/>
                  </a:lnTo>
                  <a:lnTo>
                    <a:pt x="9706521" y="7318756"/>
                  </a:lnTo>
                  <a:lnTo>
                    <a:pt x="9706521" y="40204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979235" y="8195781"/>
              <a:ext cx="2890520" cy="827405"/>
            </a:xfrm>
            <a:custGeom>
              <a:avLst/>
              <a:gdLst/>
              <a:ahLst/>
              <a:cxnLst/>
              <a:rect l="l" t="t" r="r" b="b"/>
              <a:pathLst>
                <a:path w="2890519" h="827404">
                  <a:moveTo>
                    <a:pt x="2476364" y="827199"/>
                  </a:moveTo>
                  <a:lnTo>
                    <a:pt x="413599" y="827199"/>
                  </a:lnTo>
                  <a:lnTo>
                    <a:pt x="365367" y="824417"/>
                  </a:lnTo>
                  <a:lnTo>
                    <a:pt x="318769" y="816276"/>
                  </a:lnTo>
                  <a:lnTo>
                    <a:pt x="274114" y="803087"/>
                  </a:lnTo>
                  <a:lnTo>
                    <a:pt x="231714" y="785160"/>
                  </a:lnTo>
                  <a:lnTo>
                    <a:pt x="191879" y="762806"/>
                  </a:lnTo>
                  <a:lnTo>
                    <a:pt x="154919" y="736335"/>
                  </a:lnTo>
                  <a:lnTo>
                    <a:pt x="121145" y="706058"/>
                  </a:lnTo>
                  <a:lnTo>
                    <a:pt x="90867" y="672284"/>
                  </a:lnTo>
                  <a:lnTo>
                    <a:pt x="64395" y="635324"/>
                  </a:lnTo>
                  <a:lnTo>
                    <a:pt x="42041" y="595489"/>
                  </a:lnTo>
                  <a:lnTo>
                    <a:pt x="24113" y="553089"/>
                  </a:lnTo>
                  <a:lnTo>
                    <a:pt x="10924" y="508433"/>
                  </a:lnTo>
                  <a:lnTo>
                    <a:pt x="2782" y="461833"/>
                  </a:lnTo>
                  <a:lnTo>
                    <a:pt x="0" y="413599"/>
                  </a:lnTo>
                  <a:lnTo>
                    <a:pt x="2782" y="365365"/>
                  </a:lnTo>
                  <a:lnTo>
                    <a:pt x="10924" y="318766"/>
                  </a:lnTo>
                  <a:lnTo>
                    <a:pt x="24113" y="274110"/>
                  </a:lnTo>
                  <a:lnTo>
                    <a:pt x="42041" y="231710"/>
                  </a:lnTo>
                  <a:lnTo>
                    <a:pt x="64395" y="191875"/>
                  </a:lnTo>
                  <a:lnTo>
                    <a:pt x="90867" y="154915"/>
                  </a:lnTo>
                  <a:lnTo>
                    <a:pt x="121145" y="121141"/>
                  </a:lnTo>
                  <a:lnTo>
                    <a:pt x="154919" y="90864"/>
                  </a:lnTo>
                  <a:lnTo>
                    <a:pt x="191879" y="64393"/>
                  </a:lnTo>
                  <a:lnTo>
                    <a:pt x="231714" y="42039"/>
                  </a:lnTo>
                  <a:lnTo>
                    <a:pt x="274114" y="24112"/>
                  </a:lnTo>
                  <a:lnTo>
                    <a:pt x="318769" y="10923"/>
                  </a:lnTo>
                  <a:lnTo>
                    <a:pt x="365367" y="2782"/>
                  </a:lnTo>
                  <a:lnTo>
                    <a:pt x="413599" y="0"/>
                  </a:lnTo>
                  <a:lnTo>
                    <a:pt x="2476364" y="0"/>
                  </a:lnTo>
                  <a:lnTo>
                    <a:pt x="2524598" y="2782"/>
                  </a:lnTo>
                  <a:lnTo>
                    <a:pt x="2571198" y="10923"/>
                  </a:lnTo>
                  <a:lnTo>
                    <a:pt x="2615853" y="24112"/>
                  </a:lnTo>
                  <a:lnTo>
                    <a:pt x="2658254" y="42039"/>
                  </a:lnTo>
                  <a:lnTo>
                    <a:pt x="2698089" y="64393"/>
                  </a:lnTo>
                  <a:lnTo>
                    <a:pt x="2735048" y="90864"/>
                  </a:lnTo>
                  <a:lnTo>
                    <a:pt x="2768822" y="121141"/>
                  </a:lnTo>
                  <a:lnTo>
                    <a:pt x="2799100" y="154915"/>
                  </a:lnTo>
                  <a:lnTo>
                    <a:pt x="2825571" y="191875"/>
                  </a:lnTo>
                  <a:lnTo>
                    <a:pt x="2847925" y="231710"/>
                  </a:lnTo>
                  <a:lnTo>
                    <a:pt x="2865851" y="274110"/>
                  </a:lnTo>
                  <a:lnTo>
                    <a:pt x="2879040" y="318766"/>
                  </a:lnTo>
                  <a:lnTo>
                    <a:pt x="2887181" y="365365"/>
                  </a:lnTo>
                  <a:lnTo>
                    <a:pt x="2889964" y="413599"/>
                  </a:lnTo>
                  <a:lnTo>
                    <a:pt x="2887181" y="461833"/>
                  </a:lnTo>
                  <a:lnTo>
                    <a:pt x="2879040" y="508433"/>
                  </a:lnTo>
                  <a:lnTo>
                    <a:pt x="2865851" y="553089"/>
                  </a:lnTo>
                  <a:lnTo>
                    <a:pt x="2847925" y="595489"/>
                  </a:lnTo>
                  <a:lnTo>
                    <a:pt x="2825571" y="635324"/>
                  </a:lnTo>
                  <a:lnTo>
                    <a:pt x="2799100" y="672284"/>
                  </a:lnTo>
                  <a:lnTo>
                    <a:pt x="2768822" y="706058"/>
                  </a:lnTo>
                  <a:lnTo>
                    <a:pt x="2735048" y="736335"/>
                  </a:lnTo>
                  <a:lnTo>
                    <a:pt x="2698089" y="762806"/>
                  </a:lnTo>
                  <a:lnTo>
                    <a:pt x="2658254" y="785160"/>
                  </a:lnTo>
                  <a:lnTo>
                    <a:pt x="2615853" y="803087"/>
                  </a:lnTo>
                  <a:lnTo>
                    <a:pt x="2571198" y="816276"/>
                  </a:lnTo>
                  <a:lnTo>
                    <a:pt x="2524598" y="824417"/>
                  </a:lnTo>
                  <a:lnTo>
                    <a:pt x="2476364" y="827199"/>
                  </a:lnTo>
                  <a:close/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24248" y="8609381"/>
              <a:ext cx="2110105" cy="0"/>
            </a:xfrm>
            <a:custGeom>
              <a:avLst/>
              <a:gdLst/>
              <a:ahLst/>
              <a:cxnLst/>
              <a:rect l="l" t="t" r="r" b="b"/>
              <a:pathLst>
                <a:path w="2110105">
                  <a:moveTo>
                    <a:pt x="2109851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424259" y="8609381"/>
              <a:ext cx="2045970" cy="0"/>
            </a:xfrm>
            <a:custGeom>
              <a:avLst/>
              <a:gdLst/>
              <a:ahLst/>
              <a:cxnLst/>
              <a:rect l="l" t="t" r="r" b="b"/>
              <a:pathLst>
                <a:path w="2045969">
                  <a:moveTo>
                    <a:pt x="0" y="0"/>
                  </a:moveTo>
                  <a:lnTo>
                    <a:pt x="2045466" y="0"/>
                  </a:lnTo>
                </a:path>
              </a:pathLst>
            </a:custGeom>
            <a:ln w="593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232533" y="8366651"/>
              <a:ext cx="301625" cy="485775"/>
            </a:xfrm>
            <a:custGeom>
              <a:avLst/>
              <a:gdLst/>
              <a:ahLst/>
              <a:cxnLst/>
              <a:rect l="l" t="t" r="r" b="b"/>
              <a:pathLst>
                <a:path w="301625" h="485775">
                  <a:moveTo>
                    <a:pt x="40490" y="0"/>
                  </a:moveTo>
                  <a:lnTo>
                    <a:pt x="0" y="43475"/>
                  </a:lnTo>
                  <a:lnTo>
                    <a:pt x="214401" y="242788"/>
                  </a:lnTo>
                  <a:lnTo>
                    <a:pt x="0" y="442038"/>
                  </a:lnTo>
                  <a:lnTo>
                    <a:pt x="40490" y="485514"/>
                  </a:lnTo>
                  <a:lnTo>
                    <a:pt x="301571" y="242788"/>
                  </a:lnTo>
                  <a:lnTo>
                    <a:pt x="404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633389" y="4917709"/>
            <a:ext cx="6200140" cy="2635885"/>
          </a:xfrm>
          <a:prstGeom prst="rect">
            <a:avLst/>
          </a:prstGeom>
        </p:spPr>
        <p:txBody>
          <a:bodyPr vert="horz" wrap="square" lIns="0" tIns="269240" rIns="0" bIns="0" rtlCol="0">
            <a:spAutoFit/>
          </a:bodyPr>
          <a:lstStyle/>
          <a:p>
            <a:pPr marL="12700" marR="5080">
              <a:lnSpc>
                <a:spcPts val="9250"/>
              </a:lnSpc>
              <a:spcBef>
                <a:spcPts val="2120"/>
              </a:spcBef>
            </a:pPr>
            <a:r>
              <a:rPr sz="9400" b="1" spc="-25" dirty="0">
                <a:solidFill>
                  <a:srgbClr val="522E48"/>
                </a:solidFill>
                <a:latin typeface="Arial"/>
                <a:cs typeface="Arial"/>
              </a:rPr>
              <a:t>МЫ </a:t>
            </a:r>
            <a:r>
              <a:rPr sz="9400" b="1" spc="-470" dirty="0">
                <a:solidFill>
                  <a:srgbClr val="522E48"/>
                </a:solidFill>
                <a:latin typeface="Arial"/>
                <a:cs typeface="Arial"/>
              </a:rPr>
              <a:t>КАЧЕСТВО</a:t>
            </a:r>
            <a:endParaRPr sz="9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332229" y="5550459"/>
            <a:ext cx="1468755" cy="147320"/>
          </a:xfrm>
          <a:custGeom>
            <a:avLst/>
            <a:gdLst/>
            <a:ahLst/>
            <a:cxnLst/>
            <a:rect l="l" t="t" r="r" b="b"/>
            <a:pathLst>
              <a:path w="1468755" h="147320">
                <a:moveTo>
                  <a:pt x="0" y="146864"/>
                </a:moveTo>
                <a:lnTo>
                  <a:pt x="1468332" y="146864"/>
                </a:lnTo>
                <a:lnTo>
                  <a:pt x="1468332" y="0"/>
                </a:lnTo>
                <a:lnTo>
                  <a:pt x="0" y="0"/>
                </a:lnTo>
                <a:lnTo>
                  <a:pt x="0" y="146864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949363" y="650330"/>
            <a:ext cx="1826260" cy="163004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Кружка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SWEET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52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23499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670" marR="5080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фарфор,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зеркальная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серебристая</a:t>
            </a:r>
            <a:r>
              <a:rPr sz="1150" b="0" spc="7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подложка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9363" y="3225762"/>
            <a:ext cx="2204085" cy="1873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4104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Набор</a:t>
            </a:r>
            <a:r>
              <a:rPr sz="1400" b="0" spc="-5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цветных карандашей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1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PROFESSIONAL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60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254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32809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12</a:t>
            </a:r>
            <a:r>
              <a:rPr sz="1150" b="0" spc="1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цветов.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6510">
              <a:lnSpc>
                <a:spcPct val="100000"/>
              </a:lnSpc>
              <a:spcBef>
                <a:spcPts val="57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В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металлической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коробке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9363" y="8722395"/>
            <a:ext cx="1543050" cy="157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Универсальный аккумулятор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95"/>
              </a:lnSpc>
            </a:pPr>
            <a:r>
              <a:rPr lang="en-US"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SLEEK</a:t>
            </a:r>
            <a:r>
              <a:rPr lang="en-US" sz="2100" b="1" spc="-65" dirty="0">
                <a:solidFill>
                  <a:schemeClr val="bg1"/>
                </a:solidFill>
                <a:latin typeface="Montserrat SemiBold"/>
                <a:cs typeface="Montserrat SemiBold"/>
              </a:rPr>
              <a:t> </a:t>
            </a:r>
            <a:r>
              <a:rPr lang="en-US"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10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31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37175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  <a:spcBef>
                <a:spcPts val="171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10000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мАч.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Пластик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71" y="497234"/>
            <a:ext cx="19599910" cy="10313670"/>
            <a:chOff x="1771" y="497234"/>
            <a:chExt cx="19599910" cy="10313670"/>
          </a:xfrm>
        </p:grpSpPr>
        <p:sp>
          <p:nvSpPr>
            <p:cNvPr id="7" name="object 7"/>
            <p:cNvSpPr/>
            <p:nvPr/>
          </p:nvSpPr>
          <p:spPr>
            <a:xfrm>
              <a:off x="19100915" y="529735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31"/>
                  </a:moveTo>
                  <a:lnTo>
                    <a:pt x="358787" y="419531"/>
                  </a:lnTo>
                  <a:lnTo>
                    <a:pt x="358787" y="476211"/>
                  </a:lnTo>
                  <a:lnTo>
                    <a:pt x="434047" y="476211"/>
                  </a:lnTo>
                  <a:lnTo>
                    <a:pt x="427647" y="506387"/>
                  </a:lnTo>
                  <a:lnTo>
                    <a:pt x="410070" y="531164"/>
                  </a:lnTo>
                  <a:lnTo>
                    <a:pt x="383743" y="547941"/>
                  </a:lnTo>
                  <a:lnTo>
                    <a:pt x="351129" y="554113"/>
                  </a:lnTo>
                  <a:lnTo>
                    <a:pt x="308521" y="543318"/>
                  </a:lnTo>
                  <a:lnTo>
                    <a:pt x="279196" y="515404"/>
                  </a:lnTo>
                  <a:lnTo>
                    <a:pt x="262267" y="477037"/>
                  </a:lnTo>
                  <a:lnTo>
                    <a:pt x="256832" y="434873"/>
                  </a:lnTo>
                  <a:lnTo>
                    <a:pt x="263626" y="381190"/>
                  </a:lnTo>
                  <a:lnTo>
                    <a:pt x="282867" y="342036"/>
                  </a:lnTo>
                  <a:lnTo>
                    <a:pt x="312762" y="318058"/>
                  </a:lnTo>
                  <a:lnTo>
                    <a:pt x="351574" y="309918"/>
                  </a:lnTo>
                  <a:lnTo>
                    <a:pt x="379501" y="314413"/>
                  </a:lnTo>
                  <a:lnTo>
                    <a:pt x="403263" y="326694"/>
                  </a:lnTo>
                  <a:lnTo>
                    <a:pt x="420370" y="344906"/>
                  </a:lnTo>
                  <a:lnTo>
                    <a:pt x="428358" y="367258"/>
                  </a:lnTo>
                  <a:lnTo>
                    <a:pt x="499922" y="367258"/>
                  </a:lnTo>
                  <a:lnTo>
                    <a:pt x="486003" y="320382"/>
                  </a:lnTo>
                  <a:lnTo>
                    <a:pt x="454215" y="283641"/>
                  </a:lnTo>
                  <a:lnTo>
                    <a:pt x="408190" y="259651"/>
                  </a:lnTo>
                  <a:lnTo>
                    <a:pt x="351574" y="251066"/>
                  </a:lnTo>
                  <a:lnTo>
                    <a:pt x="300951" y="257479"/>
                  </a:lnTo>
                  <a:lnTo>
                    <a:pt x="275475" y="268554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407"/>
                  </a:lnTo>
                  <a:lnTo>
                    <a:pt x="203123" y="340309"/>
                  </a:lnTo>
                  <a:lnTo>
                    <a:pt x="188937" y="383540"/>
                  </a:lnTo>
                  <a:lnTo>
                    <a:pt x="184188" y="431812"/>
                  </a:lnTo>
                  <a:lnTo>
                    <a:pt x="189064" y="478205"/>
                  </a:lnTo>
                  <a:lnTo>
                    <a:pt x="203212" y="521157"/>
                  </a:lnTo>
                  <a:lnTo>
                    <a:pt x="225920" y="558457"/>
                  </a:lnTo>
                  <a:lnTo>
                    <a:pt x="256463" y="587870"/>
                  </a:lnTo>
                  <a:lnTo>
                    <a:pt x="294144" y="607148"/>
                  </a:lnTo>
                  <a:lnTo>
                    <a:pt x="338226" y="614070"/>
                  </a:lnTo>
                  <a:lnTo>
                    <a:pt x="371513" y="610984"/>
                  </a:lnTo>
                  <a:lnTo>
                    <a:pt x="400532" y="602056"/>
                  </a:lnTo>
                  <a:lnTo>
                    <a:pt x="423887" y="587756"/>
                  </a:lnTo>
                  <a:lnTo>
                    <a:pt x="440169" y="568553"/>
                  </a:lnTo>
                  <a:lnTo>
                    <a:pt x="441718" y="602246"/>
                  </a:lnTo>
                  <a:lnTo>
                    <a:pt x="500583" y="602246"/>
                  </a:lnTo>
                  <a:lnTo>
                    <a:pt x="500583" y="419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6725" y="2492500"/>
              <a:ext cx="312288" cy="31447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765" y="497236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69"/>
                  </a:moveTo>
                  <a:lnTo>
                    <a:pt x="2398191" y="8338845"/>
                  </a:lnTo>
                  <a:lnTo>
                    <a:pt x="2389428" y="8292312"/>
                  </a:lnTo>
                  <a:lnTo>
                    <a:pt x="2375268" y="8247926"/>
                  </a:lnTo>
                  <a:lnTo>
                    <a:pt x="2356053" y="8206054"/>
                  </a:lnTo>
                  <a:lnTo>
                    <a:pt x="2332177" y="8167065"/>
                  </a:lnTo>
                  <a:lnTo>
                    <a:pt x="2303970" y="8131315"/>
                  </a:lnTo>
                  <a:lnTo>
                    <a:pt x="2271801" y="8099145"/>
                  </a:lnTo>
                  <a:lnTo>
                    <a:pt x="2236051" y="8070939"/>
                  </a:lnTo>
                  <a:lnTo>
                    <a:pt x="2197062" y="8047063"/>
                  </a:lnTo>
                  <a:lnTo>
                    <a:pt x="2155190" y="8027848"/>
                  </a:lnTo>
                  <a:lnTo>
                    <a:pt x="2110803" y="8013687"/>
                  </a:lnTo>
                  <a:lnTo>
                    <a:pt x="2064270" y="8004924"/>
                  </a:lnTo>
                  <a:lnTo>
                    <a:pt x="2015947" y="8001927"/>
                  </a:lnTo>
                  <a:lnTo>
                    <a:pt x="0" y="8001965"/>
                  </a:lnTo>
                  <a:lnTo>
                    <a:pt x="0" y="10313645"/>
                  </a:lnTo>
                  <a:lnTo>
                    <a:pt x="2015909" y="10313645"/>
                  </a:lnTo>
                  <a:lnTo>
                    <a:pt x="2064232" y="10310635"/>
                  </a:lnTo>
                  <a:lnTo>
                    <a:pt x="2110778" y="10301872"/>
                  </a:lnTo>
                  <a:lnTo>
                    <a:pt x="2155164" y="10287711"/>
                  </a:lnTo>
                  <a:lnTo>
                    <a:pt x="2197036" y="10268496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57" y="10184244"/>
                  </a:lnTo>
                  <a:lnTo>
                    <a:pt x="2332164" y="10148481"/>
                  </a:lnTo>
                  <a:lnTo>
                    <a:pt x="2356053" y="10109479"/>
                  </a:lnTo>
                  <a:lnTo>
                    <a:pt x="2375255" y="10067607"/>
                  </a:lnTo>
                  <a:lnTo>
                    <a:pt x="2389428" y="10023221"/>
                  </a:lnTo>
                  <a:lnTo>
                    <a:pt x="2398191" y="9976688"/>
                  </a:lnTo>
                  <a:lnTo>
                    <a:pt x="2401189" y="9928352"/>
                  </a:lnTo>
                  <a:lnTo>
                    <a:pt x="2401189" y="8387169"/>
                  </a:lnTo>
                  <a:close/>
                </a:path>
                <a:path w="2401570" h="10313670">
                  <a:moveTo>
                    <a:pt x="2401189" y="5719864"/>
                  </a:moveTo>
                  <a:lnTo>
                    <a:pt x="2398191" y="5671540"/>
                  </a:lnTo>
                  <a:lnTo>
                    <a:pt x="2389428" y="5625008"/>
                  </a:lnTo>
                  <a:lnTo>
                    <a:pt x="2375268" y="5580621"/>
                  </a:lnTo>
                  <a:lnTo>
                    <a:pt x="2356053" y="5538762"/>
                  </a:lnTo>
                  <a:lnTo>
                    <a:pt x="2332177" y="5499760"/>
                  </a:lnTo>
                  <a:lnTo>
                    <a:pt x="2303970" y="5464010"/>
                  </a:lnTo>
                  <a:lnTo>
                    <a:pt x="2271801" y="5431841"/>
                  </a:lnTo>
                  <a:lnTo>
                    <a:pt x="2236051" y="5403634"/>
                  </a:lnTo>
                  <a:lnTo>
                    <a:pt x="2197062" y="5379758"/>
                  </a:lnTo>
                  <a:lnTo>
                    <a:pt x="2155190" y="5360543"/>
                  </a:lnTo>
                  <a:lnTo>
                    <a:pt x="2110803" y="5346382"/>
                  </a:lnTo>
                  <a:lnTo>
                    <a:pt x="2064270" y="5337619"/>
                  </a:lnTo>
                  <a:lnTo>
                    <a:pt x="2015947" y="5334622"/>
                  </a:lnTo>
                  <a:lnTo>
                    <a:pt x="0" y="5334660"/>
                  </a:lnTo>
                  <a:lnTo>
                    <a:pt x="0" y="7646340"/>
                  </a:lnTo>
                  <a:lnTo>
                    <a:pt x="2015909" y="7646340"/>
                  </a:lnTo>
                  <a:lnTo>
                    <a:pt x="2064232" y="7643342"/>
                  </a:lnTo>
                  <a:lnTo>
                    <a:pt x="2110778" y="7634567"/>
                  </a:lnTo>
                  <a:lnTo>
                    <a:pt x="2155164" y="7620406"/>
                  </a:lnTo>
                  <a:lnTo>
                    <a:pt x="2197036" y="7601191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57" y="7516939"/>
                  </a:lnTo>
                  <a:lnTo>
                    <a:pt x="2332164" y="7481176"/>
                  </a:lnTo>
                  <a:lnTo>
                    <a:pt x="2356053" y="7442174"/>
                  </a:lnTo>
                  <a:lnTo>
                    <a:pt x="2375255" y="7400303"/>
                  </a:lnTo>
                  <a:lnTo>
                    <a:pt x="2389428" y="7355916"/>
                  </a:lnTo>
                  <a:lnTo>
                    <a:pt x="2398191" y="7309383"/>
                  </a:lnTo>
                  <a:lnTo>
                    <a:pt x="2401189" y="7261047"/>
                  </a:lnTo>
                  <a:lnTo>
                    <a:pt x="2401189" y="5719864"/>
                  </a:lnTo>
                  <a:close/>
                </a:path>
                <a:path w="2401570" h="10313670">
                  <a:moveTo>
                    <a:pt x="2401189" y="3052559"/>
                  </a:moveTo>
                  <a:lnTo>
                    <a:pt x="2398191" y="3004235"/>
                  </a:lnTo>
                  <a:lnTo>
                    <a:pt x="2389428" y="2957703"/>
                  </a:lnTo>
                  <a:lnTo>
                    <a:pt x="2375268" y="2913316"/>
                  </a:lnTo>
                  <a:lnTo>
                    <a:pt x="2356053" y="2871444"/>
                  </a:lnTo>
                  <a:lnTo>
                    <a:pt x="2332177" y="2832455"/>
                  </a:lnTo>
                  <a:lnTo>
                    <a:pt x="2303970" y="2796705"/>
                  </a:lnTo>
                  <a:lnTo>
                    <a:pt x="2271801" y="2764536"/>
                  </a:lnTo>
                  <a:lnTo>
                    <a:pt x="2236051" y="2736329"/>
                  </a:lnTo>
                  <a:lnTo>
                    <a:pt x="2197062" y="2712453"/>
                  </a:lnTo>
                  <a:lnTo>
                    <a:pt x="2155190" y="2693238"/>
                  </a:lnTo>
                  <a:lnTo>
                    <a:pt x="2110803" y="2679077"/>
                  </a:lnTo>
                  <a:lnTo>
                    <a:pt x="2064270" y="2670314"/>
                  </a:lnTo>
                  <a:lnTo>
                    <a:pt x="2015947" y="2667317"/>
                  </a:lnTo>
                  <a:lnTo>
                    <a:pt x="0" y="2667355"/>
                  </a:lnTo>
                  <a:lnTo>
                    <a:pt x="0" y="4979035"/>
                  </a:lnTo>
                  <a:lnTo>
                    <a:pt x="2015909" y="4979035"/>
                  </a:lnTo>
                  <a:lnTo>
                    <a:pt x="2064232" y="4976025"/>
                  </a:lnTo>
                  <a:lnTo>
                    <a:pt x="2110778" y="4967262"/>
                  </a:lnTo>
                  <a:lnTo>
                    <a:pt x="2155164" y="4953101"/>
                  </a:lnTo>
                  <a:lnTo>
                    <a:pt x="2197036" y="4933886"/>
                  </a:lnTo>
                  <a:lnTo>
                    <a:pt x="2236025" y="4909998"/>
                  </a:lnTo>
                  <a:lnTo>
                    <a:pt x="2271788" y="4881791"/>
                  </a:lnTo>
                  <a:lnTo>
                    <a:pt x="2303957" y="4849634"/>
                  </a:lnTo>
                  <a:lnTo>
                    <a:pt x="2332164" y="4813871"/>
                  </a:lnTo>
                  <a:lnTo>
                    <a:pt x="2356053" y="4774870"/>
                  </a:lnTo>
                  <a:lnTo>
                    <a:pt x="2375255" y="4732998"/>
                  </a:lnTo>
                  <a:lnTo>
                    <a:pt x="2389428" y="4688611"/>
                  </a:lnTo>
                  <a:lnTo>
                    <a:pt x="2398191" y="4642078"/>
                  </a:lnTo>
                  <a:lnTo>
                    <a:pt x="2401189" y="4593742"/>
                  </a:lnTo>
                  <a:lnTo>
                    <a:pt x="2401189" y="3052559"/>
                  </a:lnTo>
                  <a:close/>
                </a:path>
                <a:path w="2401570" h="10313670">
                  <a:moveTo>
                    <a:pt x="2401189" y="385254"/>
                  </a:moveTo>
                  <a:lnTo>
                    <a:pt x="2398191" y="336931"/>
                  </a:lnTo>
                  <a:lnTo>
                    <a:pt x="2389428" y="290398"/>
                  </a:lnTo>
                  <a:lnTo>
                    <a:pt x="2375268" y="246011"/>
                  </a:lnTo>
                  <a:lnTo>
                    <a:pt x="2356053" y="204139"/>
                  </a:lnTo>
                  <a:lnTo>
                    <a:pt x="2332177" y="165150"/>
                  </a:lnTo>
                  <a:lnTo>
                    <a:pt x="2303970" y="129400"/>
                  </a:lnTo>
                  <a:lnTo>
                    <a:pt x="2271801" y="97231"/>
                  </a:lnTo>
                  <a:lnTo>
                    <a:pt x="2236051" y="69024"/>
                  </a:lnTo>
                  <a:lnTo>
                    <a:pt x="2197062" y="45148"/>
                  </a:lnTo>
                  <a:lnTo>
                    <a:pt x="2155190" y="25933"/>
                  </a:lnTo>
                  <a:lnTo>
                    <a:pt x="2110803" y="11772"/>
                  </a:lnTo>
                  <a:lnTo>
                    <a:pt x="2064270" y="3009"/>
                  </a:lnTo>
                  <a:lnTo>
                    <a:pt x="2015947" y="0"/>
                  </a:lnTo>
                  <a:lnTo>
                    <a:pt x="0" y="50"/>
                  </a:lnTo>
                  <a:lnTo>
                    <a:pt x="0" y="2311730"/>
                  </a:lnTo>
                  <a:lnTo>
                    <a:pt x="2015909" y="2311730"/>
                  </a:lnTo>
                  <a:lnTo>
                    <a:pt x="2064232" y="2308720"/>
                  </a:lnTo>
                  <a:lnTo>
                    <a:pt x="2110778" y="2299957"/>
                  </a:lnTo>
                  <a:lnTo>
                    <a:pt x="2155164" y="2285784"/>
                  </a:lnTo>
                  <a:lnTo>
                    <a:pt x="2197036" y="2266581"/>
                  </a:lnTo>
                  <a:lnTo>
                    <a:pt x="2236025" y="2242693"/>
                  </a:lnTo>
                  <a:lnTo>
                    <a:pt x="2271788" y="2214486"/>
                  </a:lnTo>
                  <a:lnTo>
                    <a:pt x="2303957" y="2182317"/>
                  </a:lnTo>
                  <a:lnTo>
                    <a:pt x="2332164" y="2146566"/>
                  </a:lnTo>
                  <a:lnTo>
                    <a:pt x="2356053" y="2107565"/>
                  </a:lnTo>
                  <a:lnTo>
                    <a:pt x="2375255" y="2065693"/>
                  </a:lnTo>
                  <a:lnTo>
                    <a:pt x="2389428" y="2021306"/>
                  </a:lnTo>
                  <a:lnTo>
                    <a:pt x="2398191" y="1974761"/>
                  </a:lnTo>
                  <a:lnTo>
                    <a:pt x="2401189" y="1926437"/>
                  </a:lnTo>
                  <a:lnTo>
                    <a:pt x="2401189" y="385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8854" y="902056"/>
              <a:ext cx="1621749" cy="166851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9231" y="3458181"/>
              <a:ext cx="1840126" cy="184718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2972" y="6068079"/>
              <a:ext cx="1840126" cy="184719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1742" y="8725129"/>
              <a:ext cx="1840126" cy="184718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069468" y="2481121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8"/>
                  </a:lnTo>
                  <a:lnTo>
                    <a:pt x="18224" y="336900"/>
                  </a:lnTo>
                  <a:lnTo>
                    <a:pt x="37980" y="350229"/>
                  </a:lnTo>
                  <a:lnTo>
                    <a:pt x="62144" y="355120"/>
                  </a:lnTo>
                  <a:lnTo>
                    <a:pt x="843911" y="355120"/>
                  </a:lnTo>
                  <a:lnTo>
                    <a:pt x="868073" y="350229"/>
                  </a:lnTo>
                  <a:lnTo>
                    <a:pt x="873938" y="346272"/>
                  </a:lnTo>
                  <a:lnTo>
                    <a:pt x="62144" y="346272"/>
                  </a:lnTo>
                  <a:lnTo>
                    <a:pt x="41423" y="342077"/>
                  </a:lnTo>
                  <a:lnTo>
                    <a:pt x="24483" y="330647"/>
                  </a:lnTo>
                  <a:lnTo>
                    <a:pt x="13052" y="313707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9"/>
                  </a:lnTo>
                  <a:lnTo>
                    <a:pt x="24483" y="24482"/>
                  </a:lnTo>
                  <a:lnTo>
                    <a:pt x="41423" y="13052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2"/>
                  </a:lnTo>
                  <a:lnTo>
                    <a:pt x="881567" y="24482"/>
                  </a:lnTo>
                  <a:lnTo>
                    <a:pt x="892994" y="41419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7"/>
                  </a:lnTo>
                  <a:lnTo>
                    <a:pt x="881567" y="330647"/>
                  </a:lnTo>
                  <a:lnTo>
                    <a:pt x="864631" y="342077"/>
                  </a:lnTo>
                  <a:lnTo>
                    <a:pt x="843911" y="346272"/>
                  </a:lnTo>
                  <a:lnTo>
                    <a:pt x="873938" y="346272"/>
                  </a:lnTo>
                  <a:lnTo>
                    <a:pt x="887826" y="336900"/>
                  </a:lnTo>
                  <a:lnTo>
                    <a:pt x="901155" y="317148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135915" y="253316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069468" y="5266376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35915" y="531842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69468" y="7747976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40038" y="5985941"/>
            <a:ext cx="1988820" cy="206628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Кружка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KATE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4130">
              <a:lnSpc>
                <a:spcPct val="100000"/>
              </a:lnSpc>
              <a:spcBef>
                <a:spcPts val="88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20" dirty="0">
                <a:solidFill>
                  <a:schemeClr val="bg1"/>
                </a:solidFill>
                <a:latin typeface="Montserrat SemiBold"/>
                <a:cs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5801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6510">
              <a:lnSpc>
                <a:spcPct val="100000"/>
              </a:lnSpc>
              <a:spcBef>
                <a:spcPts val="136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300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мл.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6510" marR="22860">
              <a:lnSpc>
                <a:spcPct val="101600"/>
              </a:lnSpc>
              <a:spcBef>
                <a:spcPts val="5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нержавеющая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сталь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208405" marR="5080" indent="141605">
              <a:lnSpc>
                <a:spcPct val="100000"/>
              </a:lnSpc>
              <a:spcBef>
                <a:spcPts val="894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69468" y="10470406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35915" y="10521206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"/>
            <a:ext cx="20104100" cy="113078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58076" y="579113"/>
            <a:ext cx="2010410" cy="1640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Кружка</a:t>
            </a:r>
            <a:r>
              <a:rPr sz="1400" b="0" spc="1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покрытием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soft-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touch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YASNA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1275">
              <a:lnSpc>
                <a:spcPct val="100000"/>
              </a:lnSpc>
              <a:spcBef>
                <a:spcPts val="156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23506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фарфор.</a:t>
            </a:r>
            <a:r>
              <a:rPr sz="1150" b="0" spc="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310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мл.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8076" y="3279659"/>
            <a:ext cx="1316355" cy="146939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Термокружка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FLOCK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1275">
              <a:lnSpc>
                <a:spcPct val="100000"/>
              </a:lnSpc>
              <a:spcBef>
                <a:spcPts val="156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33100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пластик,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8076" y="5907701"/>
            <a:ext cx="2140974" cy="1515158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dirty="0" err="1">
                <a:solidFill>
                  <a:schemeClr val="bg1"/>
                </a:solidFill>
                <a:latin typeface="Montserrat Medium"/>
                <a:cs typeface="Montserrat Medium"/>
              </a:rPr>
              <a:t>Рюкзак</a:t>
            </a:r>
            <a:r>
              <a:rPr sz="1400" b="0" spc="-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 err="1">
                <a:solidFill>
                  <a:schemeClr val="bg1"/>
                </a:solidFill>
                <a:latin typeface="Montserrat Medium"/>
                <a:cs typeface="Montserrat Medium"/>
              </a:rPr>
              <a:t>водостойки</a:t>
            </a:r>
            <a:r>
              <a:rPr lang="ru-RU" sz="140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GO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1275">
              <a:lnSpc>
                <a:spcPct val="100000"/>
              </a:lnSpc>
              <a:spcBef>
                <a:spcPts val="10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16805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  <a:spcBef>
                <a:spcPts val="145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90%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полиуретан,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7305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10%</a:t>
            </a:r>
            <a:r>
              <a:rPr sz="1150" b="0" spc="1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8076" y="8786620"/>
            <a:ext cx="2009139" cy="153162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Рюкзак</a:t>
            </a:r>
            <a:r>
              <a:rPr sz="1400" b="0" spc="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водостойкий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SIMPLE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1275">
              <a:lnSpc>
                <a:spcPct val="100000"/>
              </a:lnSpc>
              <a:spcBef>
                <a:spcPts val="10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199014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  <a:spcBef>
                <a:spcPts val="158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90%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полиуретан,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7305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10%</a:t>
            </a:r>
            <a:r>
              <a:rPr sz="1150" b="0" spc="1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" y="514336"/>
            <a:ext cx="19533870" cy="10363835"/>
            <a:chOff x="3" y="514336"/>
            <a:chExt cx="19533870" cy="10363835"/>
          </a:xfrm>
        </p:grpSpPr>
        <p:sp>
          <p:nvSpPr>
            <p:cNvPr id="10" name="object 10"/>
            <p:cNvSpPr/>
            <p:nvPr/>
          </p:nvSpPr>
          <p:spPr>
            <a:xfrm>
              <a:off x="19032855" y="534980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70" y="419531"/>
                  </a:moveTo>
                  <a:lnTo>
                    <a:pt x="358787" y="419531"/>
                  </a:lnTo>
                  <a:lnTo>
                    <a:pt x="358787" y="476211"/>
                  </a:lnTo>
                  <a:lnTo>
                    <a:pt x="434047" y="476211"/>
                  </a:lnTo>
                  <a:lnTo>
                    <a:pt x="427647" y="506374"/>
                  </a:lnTo>
                  <a:lnTo>
                    <a:pt x="410070" y="531152"/>
                  </a:lnTo>
                  <a:lnTo>
                    <a:pt x="383755" y="547928"/>
                  </a:lnTo>
                  <a:lnTo>
                    <a:pt x="351129" y="554101"/>
                  </a:lnTo>
                  <a:lnTo>
                    <a:pt x="308521" y="543318"/>
                  </a:lnTo>
                  <a:lnTo>
                    <a:pt x="279196" y="515404"/>
                  </a:lnTo>
                  <a:lnTo>
                    <a:pt x="262267" y="477024"/>
                  </a:lnTo>
                  <a:lnTo>
                    <a:pt x="256819" y="434860"/>
                  </a:lnTo>
                  <a:lnTo>
                    <a:pt x="263626" y="381177"/>
                  </a:lnTo>
                  <a:lnTo>
                    <a:pt x="282867" y="342023"/>
                  </a:lnTo>
                  <a:lnTo>
                    <a:pt x="312762" y="318046"/>
                  </a:lnTo>
                  <a:lnTo>
                    <a:pt x="351574" y="309905"/>
                  </a:lnTo>
                  <a:lnTo>
                    <a:pt x="379501" y="314401"/>
                  </a:lnTo>
                  <a:lnTo>
                    <a:pt x="403263" y="326682"/>
                  </a:lnTo>
                  <a:lnTo>
                    <a:pt x="420370" y="344906"/>
                  </a:lnTo>
                  <a:lnTo>
                    <a:pt x="428371" y="367245"/>
                  </a:lnTo>
                  <a:lnTo>
                    <a:pt x="499910" y="367245"/>
                  </a:lnTo>
                  <a:lnTo>
                    <a:pt x="485990" y="320382"/>
                  </a:lnTo>
                  <a:lnTo>
                    <a:pt x="454215" y="283629"/>
                  </a:lnTo>
                  <a:lnTo>
                    <a:pt x="408190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69"/>
                  </a:lnTo>
                  <a:lnTo>
                    <a:pt x="203111" y="340296"/>
                  </a:lnTo>
                  <a:lnTo>
                    <a:pt x="188937" y="383540"/>
                  </a:lnTo>
                  <a:lnTo>
                    <a:pt x="184175" y="431800"/>
                  </a:lnTo>
                  <a:lnTo>
                    <a:pt x="189052" y="478193"/>
                  </a:lnTo>
                  <a:lnTo>
                    <a:pt x="203200" y="521157"/>
                  </a:lnTo>
                  <a:lnTo>
                    <a:pt x="225920" y="558457"/>
                  </a:lnTo>
                  <a:lnTo>
                    <a:pt x="256463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00" y="610971"/>
                  </a:lnTo>
                  <a:lnTo>
                    <a:pt x="400519" y="602056"/>
                  </a:lnTo>
                  <a:lnTo>
                    <a:pt x="423875" y="587756"/>
                  </a:lnTo>
                  <a:lnTo>
                    <a:pt x="440169" y="568540"/>
                  </a:lnTo>
                  <a:lnTo>
                    <a:pt x="441718" y="602234"/>
                  </a:lnTo>
                  <a:lnTo>
                    <a:pt x="500570" y="602234"/>
                  </a:lnTo>
                  <a:lnTo>
                    <a:pt x="500570" y="419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3555" y="2484947"/>
              <a:ext cx="351725" cy="3531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4026" y="4945595"/>
              <a:ext cx="351725" cy="3531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9270" y="10531137"/>
              <a:ext cx="345539" cy="3469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6722" y="7651183"/>
              <a:ext cx="359028" cy="35903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0" y="514343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76" y="8387156"/>
                  </a:moveTo>
                  <a:lnTo>
                    <a:pt x="2398179" y="8338833"/>
                  </a:lnTo>
                  <a:lnTo>
                    <a:pt x="2389416" y="8292300"/>
                  </a:lnTo>
                  <a:lnTo>
                    <a:pt x="2375255" y="8247913"/>
                  </a:lnTo>
                  <a:lnTo>
                    <a:pt x="2356040" y="8206054"/>
                  </a:lnTo>
                  <a:lnTo>
                    <a:pt x="2332164" y="8167052"/>
                  </a:lnTo>
                  <a:lnTo>
                    <a:pt x="2303957" y="8131302"/>
                  </a:lnTo>
                  <a:lnTo>
                    <a:pt x="2271788" y="8099133"/>
                  </a:lnTo>
                  <a:lnTo>
                    <a:pt x="2236038" y="8070939"/>
                  </a:lnTo>
                  <a:lnTo>
                    <a:pt x="2197036" y="8047050"/>
                  </a:lnTo>
                  <a:lnTo>
                    <a:pt x="2155177" y="8027848"/>
                  </a:lnTo>
                  <a:lnTo>
                    <a:pt x="2110790" y="8013674"/>
                  </a:lnTo>
                  <a:lnTo>
                    <a:pt x="2064258" y="8004911"/>
                  </a:lnTo>
                  <a:lnTo>
                    <a:pt x="2015934" y="8001914"/>
                  </a:lnTo>
                  <a:lnTo>
                    <a:pt x="0" y="8001952"/>
                  </a:lnTo>
                  <a:lnTo>
                    <a:pt x="0" y="10313632"/>
                  </a:lnTo>
                  <a:lnTo>
                    <a:pt x="2015896" y="10313632"/>
                  </a:lnTo>
                  <a:lnTo>
                    <a:pt x="2064219" y="10310635"/>
                  </a:lnTo>
                  <a:lnTo>
                    <a:pt x="2110765" y="10301872"/>
                  </a:lnTo>
                  <a:lnTo>
                    <a:pt x="2155152" y="10287698"/>
                  </a:lnTo>
                  <a:lnTo>
                    <a:pt x="2197023" y="10268496"/>
                  </a:lnTo>
                  <a:lnTo>
                    <a:pt x="2236012" y="10244607"/>
                  </a:lnTo>
                  <a:lnTo>
                    <a:pt x="2271776" y="10216401"/>
                  </a:lnTo>
                  <a:lnTo>
                    <a:pt x="2303945" y="10184232"/>
                  </a:lnTo>
                  <a:lnTo>
                    <a:pt x="2332151" y="10148468"/>
                  </a:lnTo>
                  <a:lnTo>
                    <a:pt x="2356040" y="10109467"/>
                  </a:lnTo>
                  <a:lnTo>
                    <a:pt x="2375243" y="10067595"/>
                  </a:lnTo>
                  <a:lnTo>
                    <a:pt x="2389416" y="10023221"/>
                  </a:lnTo>
                  <a:lnTo>
                    <a:pt x="2398179" y="9976675"/>
                  </a:lnTo>
                  <a:lnTo>
                    <a:pt x="2401176" y="9928352"/>
                  </a:lnTo>
                  <a:lnTo>
                    <a:pt x="2401176" y="8387156"/>
                  </a:lnTo>
                  <a:close/>
                </a:path>
                <a:path w="2401570" h="10313670">
                  <a:moveTo>
                    <a:pt x="2401176" y="5719851"/>
                  </a:moveTo>
                  <a:lnTo>
                    <a:pt x="2398179" y="5671528"/>
                  </a:lnTo>
                  <a:lnTo>
                    <a:pt x="2389416" y="5624995"/>
                  </a:lnTo>
                  <a:lnTo>
                    <a:pt x="2375255" y="5580608"/>
                  </a:lnTo>
                  <a:lnTo>
                    <a:pt x="2356040" y="5538749"/>
                  </a:lnTo>
                  <a:lnTo>
                    <a:pt x="2332164" y="5499747"/>
                  </a:lnTo>
                  <a:lnTo>
                    <a:pt x="2303957" y="5463997"/>
                  </a:lnTo>
                  <a:lnTo>
                    <a:pt x="2271788" y="5431828"/>
                  </a:lnTo>
                  <a:lnTo>
                    <a:pt x="2236038" y="5403634"/>
                  </a:lnTo>
                  <a:lnTo>
                    <a:pt x="2197036" y="5379745"/>
                  </a:lnTo>
                  <a:lnTo>
                    <a:pt x="2155177" y="5360543"/>
                  </a:lnTo>
                  <a:lnTo>
                    <a:pt x="2110790" y="5346370"/>
                  </a:lnTo>
                  <a:lnTo>
                    <a:pt x="2064258" y="5337607"/>
                  </a:lnTo>
                  <a:lnTo>
                    <a:pt x="2015934" y="5334609"/>
                  </a:lnTo>
                  <a:lnTo>
                    <a:pt x="0" y="5334647"/>
                  </a:lnTo>
                  <a:lnTo>
                    <a:pt x="0" y="7646327"/>
                  </a:lnTo>
                  <a:lnTo>
                    <a:pt x="2015896" y="7646327"/>
                  </a:lnTo>
                  <a:lnTo>
                    <a:pt x="2064219" y="7643330"/>
                  </a:lnTo>
                  <a:lnTo>
                    <a:pt x="2110765" y="7634567"/>
                  </a:lnTo>
                  <a:lnTo>
                    <a:pt x="2155152" y="7620394"/>
                  </a:lnTo>
                  <a:lnTo>
                    <a:pt x="2197023" y="7601191"/>
                  </a:lnTo>
                  <a:lnTo>
                    <a:pt x="2236012" y="7577302"/>
                  </a:lnTo>
                  <a:lnTo>
                    <a:pt x="2271776" y="7549096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62"/>
                  </a:lnTo>
                  <a:lnTo>
                    <a:pt x="2375243" y="7400290"/>
                  </a:lnTo>
                  <a:lnTo>
                    <a:pt x="2389416" y="7355903"/>
                  </a:lnTo>
                  <a:lnTo>
                    <a:pt x="2398179" y="7309371"/>
                  </a:lnTo>
                  <a:lnTo>
                    <a:pt x="2401176" y="7261047"/>
                  </a:lnTo>
                  <a:lnTo>
                    <a:pt x="2401176" y="5719851"/>
                  </a:lnTo>
                  <a:close/>
                </a:path>
                <a:path w="2401570" h="10313670">
                  <a:moveTo>
                    <a:pt x="2401176" y="3052546"/>
                  </a:moveTo>
                  <a:lnTo>
                    <a:pt x="2398179" y="3004223"/>
                  </a:lnTo>
                  <a:lnTo>
                    <a:pt x="2389416" y="2957690"/>
                  </a:lnTo>
                  <a:lnTo>
                    <a:pt x="2375255" y="2913303"/>
                  </a:lnTo>
                  <a:lnTo>
                    <a:pt x="2356040" y="2871444"/>
                  </a:lnTo>
                  <a:lnTo>
                    <a:pt x="2332164" y="2832443"/>
                  </a:lnTo>
                  <a:lnTo>
                    <a:pt x="2303957" y="2796692"/>
                  </a:lnTo>
                  <a:lnTo>
                    <a:pt x="2271788" y="2764536"/>
                  </a:lnTo>
                  <a:lnTo>
                    <a:pt x="2236038" y="2736329"/>
                  </a:lnTo>
                  <a:lnTo>
                    <a:pt x="2197036" y="2712440"/>
                  </a:lnTo>
                  <a:lnTo>
                    <a:pt x="2155177" y="2693238"/>
                  </a:lnTo>
                  <a:lnTo>
                    <a:pt x="2110790" y="2679065"/>
                  </a:lnTo>
                  <a:lnTo>
                    <a:pt x="2064258" y="2670302"/>
                  </a:lnTo>
                  <a:lnTo>
                    <a:pt x="2015934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896" y="4979022"/>
                  </a:lnTo>
                  <a:lnTo>
                    <a:pt x="2064219" y="4976025"/>
                  </a:lnTo>
                  <a:lnTo>
                    <a:pt x="2110765" y="4967262"/>
                  </a:lnTo>
                  <a:lnTo>
                    <a:pt x="2155152" y="4953089"/>
                  </a:lnTo>
                  <a:lnTo>
                    <a:pt x="2197023" y="4933886"/>
                  </a:lnTo>
                  <a:lnTo>
                    <a:pt x="2236012" y="4909998"/>
                  </a:lnTo>
                  <a:lnTo>
                    <a:pt x="2271776" y="4881791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57"/>
                  </a:lnTo>
                  <a:lnTo>
                    <a:pt x="2375243" y="4732985"/>
                  </a:lnTo>
                  <a:lnTo>
                    <a:pt x="2389416" y="4688611"/>
                  </a:lnTo>
                  <a:lnTo>
                    <a:pt x="2398179" y="4642066"/>
                  </a:lnTo>
                  <a:lnTo>
                    <a:pt x="2401176" y="4593742"/>
                  </a:lnTo>
                  <a:lnTo>
                    <a:pt x="2401176" y="3052546"/>
                  </a:lnTo>
                  <a:close/>
                </a:path>
                <a:path w="2401570" h="10313670">
                  <a:moveTo>
                    <a:pt x="2401176" y="385241"/>
                  </a:moveTo>
                  <a:lnTo>
                    <a:pt x="2398179" y="336918"/>
                  </a:lnTo>
                  <a:lnTo>
                    <a:pt x="2389416" y="290385"/>
                  </a:lnTo>
                  <a:lnTo>
                    <a:pt x="2375255" y="245999"/>
                  </a:lnTo>
                  <a:lnTo>
                    <a:pt x="2356040" y="204139"/>
                  </a:lnTo>
                  <a:lnTo>
                    <a:pt x="2332164" y="165138"/>
                  </a:lnTo>
                  <a:lnTo>
                    <a:pt x="2303957" y="129387"/>
                  </a:lnTo>
                  <a:lnTo>
                    <a:pt x="2271788" y="97218"/>
                  </a:lnTo>
                  <a:lnTo>
                    <a:pt x="2236038" y="69024"/>
                  </a:lnTo>
                  <a:lnTo>
                    <a:pt x="2197036" y="45135"/>
                  </a:lnTo>
                  <a:lnTo>
                    <a:pt x="2155177" y="25933"/>
                  </a:lnTo>
                  <a:lnTo>
                    <a:pt x="2110790" y="11760"/>
                  </a:lnTo>
                  <a:lnTo>
                    <a:pt x="2064258" y="2997"/>
                  </a:lnTo>
                  <a:lnTo>
                    <a:pt x="2015934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896" y="2311717"/>
                  </a:lnTo>
                  <a:lnTo>
                    <a:pt x="2064219" y="2308720"/>
                  </a:lnTo>
                  <a:lnTo>
                    <a:pt x="2110765" y="2299957"/>
                  </a:lnTo>
                  <a:lnTo>
                    <a:pt x="2155152" y="2285784"/>
                  </a:lnTo>
                  <a:lnTo>
                    <a:pt x="2197023" y="2266581"/>
                  </a:lnTo>
                  <a:lnTo>
                    <a:pt x="2236012" y="2242693"/>
                  </a:lnTo>
                  <a:lnTo>
                    <a:pt x="2271776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52"/>
                  </a:lnTo>
                  <a:lnTo>
                    <a:pt x="2375243" y="2065680"/>
                  </a:lnTo>
                  <a:lnTo>
                    <a:pt x="2389416" y="2021306"/>
                  </a:lnTo>
                  <a:lnTo>
                    <a:pt x="2398179" y="1974761"/>
                  </a:lnTo>
                  <a:lnTo>
                    <a:pt x="2401176" y="1926437"/>
                  </a:lnTo>
                  <a:lnTo>
                    <a:pt x="2401176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5459" y="6018015"/>
              <a:ext cx="1362692" cy="197744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5003" y="8649590"/>
              <a:ext cx="1515961" cy="201345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7052" y="3331145"/>
              <a:ext cx="1204395" cy="20009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6350" y="862905"/>
              <a:ext cx="1906261" cy="176721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058998" y="2481121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8"/>
                  </a:lnTo>
                  <a:lnTo>
                    <a:pt x="18224" y="336900"/>
                  </a:lnTo>
                  <a:lnTo>
                    <a:pt x="37980" y="350229"/>
                  </a:lnTo>
                  <a:lnTo>
                    <a:pt x="62144" y="355120"/>
                  </a:lnTo>
                  <a:lnTo>
                    <a:pt x="843911" y="355120"/>
                  </a:lnTo>
                  <a:lnTo>
                    <a:pt x="868073" y="350229"/>
                  </a:lnTo>
                  <a:lnTo>
                    <a:pt x="873938" y="346272"/>
                  </a:lnTo>
                  <a:lnTo>
                    <a:pt x="62144" y="346272"/>
                  </a:lnTo>
                  <a:lnTo>
                    <a:pt x="41423" y="342077"/>
                  </a:lnTo>
                  <a:lnTo>
                    <a:pt x="24483" y="330647"/>
                  </a:lnTo>
                  <a:lnTo>
                    <a:pt x="13052" y="313707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9"/>
                  </a:lnTo>
                  <a:lnTo>
                    <a:pt x="24483" y="24482"/>
                  </a:lnTo>
                  <a:lnTo>
                    <a:pt x="41423" y="13052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2"/>
                  </a:lnTo>
                  <a:lnTo>
                    <a:pt x="881567" y="24482"/>
                  </a:lnTo>
                  <a:lnTo>
                    <a:pt x="892994" y="41419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7"/>
                  </a:lnTo>
                  <a:lnTo>
                    <a:pt x="881567" y="330647"/>
                  </a:lnTo>
                  <a:lnTo>
                    <a:pt x="864631" y="342077"/>
                  </a:lnTo>
                  <a:lnTo>
                    <a:pt x="843911" y="346272"/>
                  </a:lnTo>
                  <a:lnTo>
                    <a:pt x="873938" y="346272"/>
                  </a:lnTo>
                  <a:lnTo>
                    <a:pt x="887826" y="336900"/>
                  </a:lnTo>
                  <a:lnTo>
                    <a:pt x="901155" y="317148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125444" y="253316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58997" y="494177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25444" y="4993826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058997" y="765373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25444" y="7705786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58997" y="1052276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25444" y="10577822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25395" y="2018794"/>
            <a:ext cx="1920239" cy="162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Ланч</a:t>
            </a:r>
            <a:r>
              <a:rPr sz="1400" b="0" spc="-14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105" dirty="0">
                <a:solidFill>
                  <a:schemeClr val="bg1"/>
                </a:solidFill>
                <a:latin typeface="Montserrat Medium"/>
                <a:cs typeface="Montserrat Medium"/>
              </a:rPr>
              <a:t>-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бокс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TUBER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3815">
              <a:lnSpc>
                <a:spcPct val="100000"/>
              </a:lnSpc>
              <a:spcBef>
                <a:spcPts val="167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346915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8575" marR="5080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Боросиликатное</a:t>
            </a:r>
            <a:r>
              <a:rPr sz="1150" b="0" spc="9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стекло,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пластик.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л.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25395" y="4614440"/>
            <a:ext cx="2025014" cy="187706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6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Термосумка</a:t>
            </a:r>
            <a:endParaRPr sz="16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HERTUM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3815">
              <a:lnSpc>
                <a:spcPct val="100000"/>
              </a:lnSpc>
              <a:spcBef>
                <a:spcPts val="160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345737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9685">
              <a:lnSpc>
                <a:spcPct val="100000"/>
              </a:lnSpc>
              <a:spcBef>
                <a:spcPts val="16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Сумка-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холодильник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9685" marR="5080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на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6</a:t>
            </a:r>
            <a:r>
              <a:rPr sz="1150" b="0" spc="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банок.</a:t>
            </a:r>
            <a:r>
              <a:rPr sz="1150" b="0" spc="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Алюминиевое покрытие.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25395" y="7273287"/>
            <a:ext cx="2192020" cy="2002789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600" b="0" dirty="0">
                <a:solidFill>
                  <a:schemeClr val="bg1"/>
                </a:solidFill>
                <a:latin typeface="Montserrat Medium"/>
                <a:cs typeface="Montserrat Medium"/>
              </a:rPr>
              <a:t>Контейнер</a:t>
            </a:r>
            <a:r>
              <a:rPr sz="1600" b="0" spc="13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600" b="0" dirty="0">
                <a:solidFill>
                  <a:schemeClr val="bg1"/>
                </a:solidFill>
                <a:latin typeface="Montserrat Medium"/>
                <a:cs typeface="Montserrat Medium"/>
              </a:rPr>
              <a:t>для</a:t>
            </a:r>
            <a:r>
              <a:rPr sz="1600" b="0" spc="13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600" b="0" spc="-25" dirty="0">
                <a:solidFill>
                  <a:schemeClr val="bg1"/>
                </a:solidFill>
                <a:latin typeface="Montserrat Medium"/>
                <a:cs typeface="Montserrat Medium"/>
              </a:rPr>
              <a:t>еды</a:t>
            </a:r>
            <a:endParaRPr sz="16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YOPLAT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3815">
              <a:lnSpc>
                <a:spcPct val="100000"/>
              </a:lnSpc>
              <a:spcBef>
                <a:spcPts val="192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345572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8575" marR="518159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Крышка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с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отдельным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боксом.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Ложка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в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комплекте.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771" y="513464"/>
            <a:ext cx="19703415" cy="9246235"/>
            <a:chOff x="1771" y="513464"/>
            <a:chExt cx="19703415" cy="9246235"/>
          </a:xfrm>
        </p:grpSpPr>
        <p:sp>
          <p:nvSpPr>
            <p:cNvPr id="9" name="object 9"/>
            <p:cNvSpPr/>
            <p:nvPr/>
          </p:nvSpPr>
          <p:spPr>
            <a:xfrm>
              <a:off x="19193052" y="513466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55"/>
                  </a:moveTo>
                  <a:lnTo>
                    <a:pt x="366890" y="428955"/>
                  </a:lnTo>
                  <a:lnTo>
                    <a:pt x="366890" y="486905"/>
                  </a:lnTo>
                  <a:lnTo>
                    <a:pt x="443865" y="486905"/>
                  </a:lnTo>
                  <a:lnTo>
                    <a:pt x="437311" y="517753"/>
                  </a:lnTo>
                  <a:lnTo>
                    <a:pt x="419341" y="543090"/>
                  </a:lnTo>
                  <a:lnTo>
                    <a:pt x="392417" y="560247"/>
                  </a:lnTo>
                  <a:lnTo>
                    <a:pt x="359054" y="566559"/>
                  </a:lnTo>
                  <a:lnTo>
                    <a:pt x="315480" y="555523"/>
                  </a:lnTo>
                  <a:lnTo>
                    <a:pt x="285496" y="526986"/>
                  </a:lnTo>
                  <a:lnTo>
                    <a:pt x="268185" y="487743"/>
                  </a:lnTo>
                  <a:lnTo>
                    <a:pt x="262623" y="444614"/>
                  </a:lnTo>
                  <a:lnTo>
                    <a:pt x="269582" y="389724"/>
                  </a:lnTo>
                  <a:lnTo>
                    <a:pt x="289255" y="349694"/>
                  </a:lnTo>
                  <a:lnTo>
                    <a:pt x="319824" y="325170"/>
                  </a:lnTo>
                  <a:lnTo>
                    <a:pt x="359511" y="316852"/>
                  </a:lnTo>
                  <a:lnTo>
                    <a:pt x="388086" y="321449"/>
                  </a:lnTo>
                  <a:lnTo>
                    <a:pt x="412369" y="333997"/>
                  </a:lnTo>
                  <a:lnTo>
                    <a:pt x="429869" y="352628"/>
                  </a:lnTo>
                  <a:lnTo>
                    <a:pt x="438035" y="375475"/>
                  </a:lnTo>
                  <a:lnTo>
                    <a:pt x="511213" y="375475"/>
                  </a:lnTo>
                  <a:lnTo>
                    <a:pt x="501408" y="336397"/>
                  </a:lnTo>
                  <a:lnTo>
                    <a:pt x="479437" y="303593"/>
                  </a:lnTo>
                  <a:lnTo>
                    <a:pt x="447192" y="278447"/>
                  </a:lnTo>
                  <a:lnTo>
                    <a:pt x="406590" y="262343"/>
                  </a:lnTo>
                  <a:lnTo>
                    <a:pt x="359511" y="256667"/>
                  </a:lnTo>
                  <a:lnTo>
                    <a:pt x="307746" y="263220"/>
                  </a:lnTo>
                  <a:lnTo>
                    <a:pt x="281698" y="274561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89"/>
                  </a:lnTo>
                  <a:lnTo>
                    <a:pt x="207708" y="347929"/>
                  </a:lnTo>
                  <a:lnTo>
                    <a:pt x="193205" y="392137"/>
                  </a:lnTo>
                  <a:lnTo>
                    <a:pt x="188341" y="441490"/>
                  </a:lnTo>
                  <a:lnTo>
                    <a:pt x="193332" y="488937"/>
                  </a:lnTo>
                  <a:lnTo>
                    <a:pt x="207797" y="532866"/>
                  </a:lnTo>
                  <a:lnTo>
                    <a:pt x="231025" y="571004"/>
                  </a:lnTo>
                  <a:lnTo>
                    <a:pt x="262267" y="601078"/>
                  </a:lnTo>
                  <a:lnTo>
                    <a:pt x="300786" y="620788"/>
                  </a:lnTo>
                  <a:lnTo>
                    <a:pt x="345871" y="627862"/>
                  </a:lnTo>
                  <a:lnTo>
                    <a:pt x="379895" y="624713"/>
                  </a:lnTo>
                  <a:lnTo>
                    <a:pt x="409575" y="615594"/>
                  </a:lnTo>
                  <a:lnTo>
                    <a:pt x="433463" y="600976"/>
                  </a:lnTo>
                  <a:lnTo>
                    <a:pt x="450126" y="581329"/>
                  </a:lnTo>
                  <a:lnTo>
                    <a:pt x="451700" y="615797"/>
                  </a:lnTo>
                  <a:lnTo>
                    <a:pt x="511898" y="615797"/>
                  </a:lnTo>
                  <a:lnTo>
                    <a:pt x="511898" y="428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2745" y="6721755"/>
              <a:ext cx="297239" cy="2984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5351" y="9465110"/>
              <a:ext cx="293488" cy="29415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765" y="1837518"/>
              <a:ext cx="2401570" cy="7646670"/>
            </a:xfrm>
            <a:custGeom>
              <a:avLst/>
              <a:gdLst/>
              <a:ahLst/>
              <a:cxnLst/>
              <a:rect l="l" t="t" r="r" b="b"/>
              <a:pathLst>
                <a:path w="2401570" h="7646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68" y="5580608"/>
                  </a:lnTo>
                  <a:lnTo>
                    <a:pt x="2356053" y="5538749"/>
                  </a:lnTo>
                  <a:lnTo>
                    <a:pt x="2332177" y="5499747"/>
                  </a:lnTo>
                  <a:lnTo>
                    <a:pt x="2303970" y="5463997"/>
                  </a:lnTo>
                  <a:lnTo>
                    <a:pt x="2271801" y="5431828"/>
                  </a:lnTo>
                  <a:lnTo>
                    <a:pt x="2236051" y="5403634"/>
                  </a:lnTo>
                  <a:lnTo>
                    <a:pt x="2197062" y="5379745"/>
                  </a:lnTo>
                  <a:lnTo>
                    <a:pt x="2155190" y="5360543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17"/>
                  </a:lnTo>
                  <a:lnTo>
                    <a:pt x="2110778" y="7634554"/>
                  </a:lnTo>
                  <a:lnTo>
                    <a:pt x="2155164" y="7620394"/>
                  </a:lnTo>
                  <a:lnTo>
                    <a:pt x="2197036" y="7601178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57" y="7516927"/>
                  </a:lnTo>
                  <a:lnTo>
                    <a:pt x="2332164" y="7481163"/>
                  </a:lnTo>
                  <a:lnTo>
                    <a:pt x="2356053" y="7442174"/>
                  </a:lnTo>
                  <a:lnTo>
                    <a:pt x="2375255" y="7400290"/>
                  </a:lnTo>
                  <a:lnTo>
                    <a:pt x="2389428" y="7355903"/>
                  </a:lnTo>
                  <a:lnTo>
                    <a:pt x="2398191" y="7309371"/>
                  </a:lnTo>
                  <a:lnTo>
                    <a:pt x="2401189" y="7261034"/>
                  </a:lnTo>
                  <a:lnTo>
                    <a:pt x="2401189" y="5719851"/>
                  </a:lnTo>
                  <a:close/>
                </a:path>
                <a:path w="2401570" h="7646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68" y="2913303"/>
                  </a:lnTo>
                  <a:lnTo>
                    <a:pt x="2356053" y="2871444"/>
                  </a:lnTo>
                  <a:lnTo>
                    <a:pt x="2332177" y="2832455"/>
                  </a:lnTo>
                  <a:lnTo>
                    <a:pt x="2303970" y="2796692"/>
                  </a:lnTo>
                  <a:lnTo>
                    <a:pt x="2271801" y="2764536"/>
                  </a:lnTo>
                  <a:lnTo>
                    <a:pt x="2236051" y="2736329"/>
                  </a:lnTo>
                  <a:lnTo>
                    <a:pt x="2197062" y="2712440"/>
                  </a:lnTo>
                  <a:lnTo>
                    <a:pt x="2155190" y="2693238"/>
                  </a:lnTo>
                  <a:lnTo>
                    <a:pt x="2110803" y="2679065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12"/>
                  </a:lnTo>
                  <a:lnTo>
                    <a:pt x="2110778" y="4967249"/>
                  </a:lnTo>
                  <a:lnTo>
                    <a:pt x="2155164" y="4953089"/>
                  </a:lnTo>
                  <a:lnTo>
                    <a:pt x="2197036" y="4933874"/>
                  </a:lnTo>
                  <a:lnTo>
                    <a:pt x="2236025" y="4909985"/>
                  </a:lnTo>
                  <a:lnTo>
                    <a:pt x="2271788" y="4881778"/>
                  </a:lnTo>
                  <a:lnTo>
                    <a:pt x="2303957" y="4849622"/>
                  </a:lnTo>
                  <a:lnTo>
                    <a:pt x="2332164" y="4813859"/>
                  </a:lnTo>
                  <a:lnTo>
                    <a:pt x="2356053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66"/>
                  </a:lnTo>
                  <a:lnTo>
                    <a:pt x="2401189" y="4593729"/>
                  </a:lnTo>
                  <a:lnTo>
                    <a:pt x="2401189" y="3052546"/>
                  </a:lnTo>
                  <a:close/>
                </a:path>
                <a:path w="2401570" h="7646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68" y="245999"/>
                  </a:lnTo>
                  <a:lnTo>
                    <a:pt x="2356053" y="204139"/>
                  </a:lnTo>
                  <a:lnTo>
                    <a:pt x="2332177" y="165138"/>
                  </a:lnTo>
                  <a:lnTo>
                    <a:pt x="2303970" y="129387"/>
                  </a:lnTo>
                  <a:lnTo>
                    <a:pt x="2271801" y="97218"/>
                  </a:lnTo>
                  <a:lnTo>
                    <a:pt x="2236051" y="69024"/>
                  </a:lnTo>
                  <a:lnTo>
                    <a:pt x="2197062" y="45135"/>
                  </a:lnTo>
                  <a:lnTo>
                    <a:pt x="2155190" y="25933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07"/>
                  </a:lnTo>
                  <a:lnTo>
                    <a:pt x="2110778" y="2299944"/>
                  </a:lnTo>
                  <a:lnTo>
                    <a:pt x="2155164" y="2285784"/>
                  </a:lnTo>
                  <a:lnTo>
                    <a:pt x="2197036" y="2266569"/>
                  </a:lnTo>
                  <a:lnTo>
                    <a:pt x="2236025" y="2242680"/>
                  </a:lnTo>
                  <a:lnTo>
                    <a:pt x="2271788" y="2214473"/>
                  </a:lnTo>
                  <a:lnTo>
                    <a:pt x="2303957" y="2182317"/>
                  </a:lnTo>
                  <a:lnTo>
                    <a:pt x="2332164" y="2146554"/>
                  </a:lnTo>
                  <a:lnTo>
                    <a:pt x="2356053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61"/>
                  </a:lnTo>
                  <a:lnTo>
                    <a:pt x="2401189" y="1926424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592" y="2128751"/>
              <a:ext cx="1999792" cy="162305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9450" y="4680485"/>
              <a:ext cx="1396446" cy="193484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3437" y="7287735"/>
              <a:ext cx="1340936" cy="212452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027585" y="3894696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094031" y="394673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27585" y="6690422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094031" y="6742465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27585" y="944426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94031" y="9499321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5884293" cy="1130855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946582" y="4567380"/>
            <a:ext cx="2071370" cy="184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16827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Плед</a:t>
            </a:r>
            <a:r>
              <a:rPr sz="1400" b="0" spc="-1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в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подарочном мешке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9050">
              <a:lnSpc>
                <a:spcPts val="245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GRADIENT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7625">
              <a:lnSpc>
                <a:spcPct val="100000"/>
              </a:lnSpc>
              <a:spcBef>
                <a:spcPts val="334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20322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велюр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280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гр/м2, 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Размер: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130х150</a:t>
            </a:r>
            <a:r>
              <a:rPr sz="1150" b="0" spc="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см.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82" y="519265"/>
            <a:ext cx="19599910" cy="6492875"/>
            <a:chOff x="1782" y="519265"/>
            <a:chExt cx="19599910" cy="6492875"/>
          </a:xfrm>
        </p:grpSpPr>
        <p:pic>
          <p:nvPicPr>
            <p:cNvPr id="7" name="object 7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3011" y="6749927"/>
              <a:ext cx="239259" cy="1141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3011" y="6897685"/>
              <a:ext cx="239259" cy="1141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8784" y="3901192"/>
              <a:ext cx="239270" cy="2207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78" y="519270"/>
              <a:ext cx="19599910" cy="6287135"/>
            </a:xfrm>
            <a:custGeom>
              <a:avLst/>
              <a:gdLst/>
              <a:ahLst/>
              <a:cxnLst/>
              <a:rect l="l" t="t" r="r" b="b"/>
              <a:pathLst>
                <a:path w="19599910" h="6287134">
                  <a:moveTo>
                    <a:pt x="2401176" y="4360316"/>
                  </a:moveTo>
                  <a:lnTo>
                    <a:pt x="2398179" y="4311993"/>
                  </a:lnTo>
                  <a:lnTo>
                    <a:pt x="2389416" y="4265473"/>
                  </a:lnTo>
                  <a:lnTo>
                    <a:pt x="2375243" y="4221086"/>
                  </a:lnTo>
                  <a:lnTo>
                    <a:pt x="2356040" y="4179214"/>
                  </a:lnTo>
                  <a:lnTo>
                    <a:pt x="2332151" y="4140225"/>
                  </a:lnTo>
                  <a:lnTo>
                    <a:pt x="2303957" y="4104462"/>
                  </a:lnTo>
                  <a:lnTo>
                    <a:pt x="2271788" y="4072305"/>
                  </a:lnTo>
                  <a:lnTo>
                    <a:pt x="2236038" y="4044099"/>
                  </a:lnTo>
                  <a:lnTo>
                    <a:pt x="2197036" y="4020210"/>
                  </a:lnTo>
                  <a:lnTo>
                    <a:pt x="2155177" y="4001008"/>
                  </a:lnTo>
                  <a:lnTo>
                    <a:pt x="2110790" y="3986847"/>
                  </a:lnTo>
                  <a:lnTo>
                    <a:pt x="2064258" y="3978084"/>
                  </a:lnTo>
                  <a:lnTo>
                    <a:pt x="2015934" y="3975074"/>
                  </a:lnTo>
                  <a:lnTo>
                    <a:pt x="0" y="3975125"/>
                  </a:lnTo>
                  <a:lnTo>
                    <a:pt x="0" y="6286792"/>
                  </a:lnTo>
                  <a:lnTo>
                    <a:pt x="2015896" y="6286792"/>
                  </a:lnTo>
                  <a:lnTo>
                    <a:pt x="2064219" y="6283795"/>
                  </a:lnTo>
                  <a:lnTo>
                    <a:pt x="2110765" y="6275032"/>
                  </a:lnTo>
                  <a:lnTo>
                    <a:pt x="2155139" y="6260858"/>
                  </a:lnTo>
                  <a:lnTo>
                    <a:pt x="2197011" y="6241656"/>
                  </a:lnTo>
                  <a:lnTo>
                    <a:pt x="2236012" y="6217767"/>
                  </a:lnTo>
                  <a:lnTo>
                    <a:pt x="2271776" y="6189561"/>
                  </a:lnTo>
                  <a:lnTo>
                    <a:pt x="2303945" y="6157392"/>
                  </a:lnTo>
                  <a:lnTo>
                    <a:pt x="2332151" y="6121628"/>
                  </a:lnTo>
                  <a:lnTo>
                    <a:pt x="2356040" y="6082639"/>
                  </a:lnTo>
                  <a:lnTo>
                    <a:pt x="2375243" y="6040767"/>
                  </a:lnTo>
                  <a:lnTo>
                    <a:pt x="2389416" y="5996381"/>
                  </a:lnTo>
                  <a:lnTo>
                    <a:pt x="2398179" y="5949835"/>
                  </a:lnTo>
                  <a:lnTo>
                    <a:pt x="2401176" y="5901512"/>
                  </a:lnTo>
                  <a:lnTo>
                    <a:pt x="2401176" y="4360316"/>
                  </a:lnTo>
                  <a:close/>
                </a:path>
                <a:path w="19599910" h="6287134">
                  <a:moveTo>
                    <a:pt x="2401176" y="1693011"/>
                  </a:moveTo>
                  <a:lnTo>
                    <a:pt x="2398179" y="1644688"/>
                  </a:lnTo>
                  <a:lnTo>
                    <a:pt x="2389416" y="1598155"/>
                  </a:lnTo>
                  <a:lnTo>
                    <a:pt x="2375243" y="1553781"/>
                  </a:lnTo>
                  <a:lnTo>
                    <a:pt x="2356040" y="1511909"/>
                  </a:lnTo>
                  <a:lnTo>
                    <a:pt x="2332151" y="1472920"/>
                  </a:lnTo>
                  <a:lnTo>
                    <a:pt x="2303957" y="1437157"/>
                  </a:lnTo>
                  <a:lnTo>
                    <a:pt x="2271788" y="1405001"/>
                  </a:lnTo>
                  <a:lnTo>
                    <a:pt x="2236038" y="1376794"/>
                  </a:lnTo>
                  <a:lnTo>
                    <a:pt x="2197036" y="1352905"/>
                  </a:lnTo>
                  <a:lnTo>
                    <a:pt x="2155177" y="1333703"/>
                  </a:lnTo>
                  <a:lnTo>
                    <a:pt x="2110790" y="1319542"/>
                  </a:lnTo>
                  <a:lnTo>
                    <a:pt x="2064258" y="1310767"/>
                  </a:lnTo>
                  <a:lnTo>
                    <a:pt x="2015934" y="1307769"/>
                  </a:lnTo>
                  <a:lnTo>
                    <a:pt x="0" y="1307820"/>
                  </a:lnTo>
                  <a:lnTo>
                    <a:pt x="0" y="3619487"/>
                  </a:lnTo>
                  <a:lnTo>
                    <a:pt x="2015896" y="3619487"/>
                  </a:lnTo>
                  <a:lnTo>
                    <a:pt x="2064219" y="3616490"/>
                  </a:lnTo>
                  <a:lnTo>
                    <a:pt x="2110765" y="3607727"/>
                  </a:lnTo>
                  <a:lnTo>
                    <a:pt x="2155139" y="3593554"/>
                  </a:lnTo>
                  <a:lnTo>
                    <a:pt x="2197011" y="3574351"/>
                  </a:lnTo>
                  <a:lnTo>
                    <a:pt x="2236012" y="3550462"/>
                  </a:lnTo>
                  <a:lnTo>
                    <a:pt x="2271776" y="3522256"/>
                  </a:lnTo>
                  <a:lnTo>
                    <a:pt x="2303945" y="3490087"/>
                  </a:lnTo>
                  <a:lnTo>
                    <a:pt x="2332151" y="3454323"/>
                  </a:lnTo>
                  <a:lnTo>
                    <a:pt x="2356040" y="3415334"/>
                  </a:lnTo>
                  <a:lnTo>
                    <a:pt x="2375243" y="3373463"/>
                  </a:lnTo>
                  <a:lnTo>
                    <a:pt x="2389416" y="3329076"/>
                  </a:lnTo>
                  <a:lnTo>
                    <a:pt x="2398179" y="3282531"/>
                  </a:lnTo>
                  <a:lnTo>
                    <a:pt x="2401176" y="3234207"/>
                  </a:lnTo>
                  <a:lnTo>
                    <a:pt x="2401176" y="1693011"/>
                  </a:lnTo>
                  <a:close/>
                </a:path>
                <a:path w="19599910" h="6287134">
                  <a:moveTo>
                    <a:pt x="19599720" y="419531"/>
                  </a:moveTo>
                  <a:lnTo>
                    <a:pt x="19457924" y="419531"/>
                  </a:lnTo>
                  <a:lnTo>
                    <a:pt x="19457924" y="476211"/>
                  </a:lnTo>
                  <a:lnTo>
                    <a:pt x="19533197" y="476211"/>
                  </a:lnTo>
                  <a:lnTo>
                    <a:pt x="19526784" y="506387"/>
                  </a:lnTo>
                  <a:lnTo>
                    <a:pt x="19509207" y="531152"/>
                  </a:lnTo>
                  <a:lnTo>
                    <a:pt x="19482893" y="547928"/>
                  </a:lnTo>
                  <a:lnTo>
                    <a:pt x="19450279" y="554101"/>
                  </a:lnTo>
                  <a:lnTo>
                    <a:pt x="19407658" y="543318"/>
                  </a:lnTo>
                  <a:lnTo>
                    <a:pt x="19378334" y="515404"/>
                  </a:lnTo>
                  <a:lnTo>
                    <a:pt x="19361404" y="477024"/>
                  </a:lnTo>
                  <a:lnTo>
                    <a:pt x="19355956" y="434860"/>
                  </a:lnTo>
                  <a:lnTo>
                    <a:pt x="19362763" y="381177"/>
                  </a:lnTo>
                  <a:lnTo>
                    <a:pt x="19382004" y="342023"/>
                  </a:lnTo>
                  <a:lnTo>
                    <a:pt x="19411900" y="318058"/>
                  </a:lnTo>
                  <a:lnTo>
                    <a:pt x="19450711" y="309918"/>
                  </a:lnTo>
                  <a:lnTo>
                    <a:pt x="19478638" y="314413"/>
                  </a:lnTo>
                  <a:lnTo>
                    <a:pt x="19502400" y="326682"/>
                  </a:lnTo>
                  <a:lnTo>
                    <a:pt x="19519507" y="344906"/>
                  </a:lnTo>
                  <a:lnTo>
                    <a:pt x="19527508" y="367258"/>
                  </a:lnTo>
                  <a:lnTo>
                    <a:pt x="19599060" y="367258"/>
                  </a:lnTo>
                  <a:lnTo>
                    <a:pt x="19585140" y="320382"/>
                  </a:lnTo>
                  <a:lnTo>
                    <a:pt x="19553352" y="283629"/>
                  </a:lnTo>
                  <a:lnTo>
                    <a:pt x="19507340" y="259638"/>
                  </a:lnTo>
                  <a:lnTo>
                    <a:pt x="19450711" y="251053"/>
                  </a:lnTo>
                  <a:lnTo>
                    <a:pt x="19400089" y="257467"/>
                  </a:lnTo>
                  <a:lnTo>
                    <a:pt x="19374612" y="268541"/>
                  </a:lnTo>
                  <a:lnTo>
                    <a:pt x="19374612" y="187960"/>
                  </a:lnTo>
                  <a:lnTo>
                    <a:pt x="19374612" y="128270"/>
                  </a:lnTo>
                  <a:lnTo>
                    <a:pt x="19374612" y="0"/>
                  </a:lnTo>
                  <a:lnTo>
                    <a:pt x="19302845" y="0"/>
                  </a:lnTo>
                  <a:lnTo>
                    <a:pt x="19302845" y="128270"/>
                  </a:lnTo>
                  <a:lnTo>
                    <a:pt x="19170244" y="128270"/>
                  </a:lnTo>
                  <a:lnTo>
                    <a:pt x="19170244" y="0"/>
                  </a:lnTo>
                  <a:lnTo>
                    <a:pt x="19099137" y="0"/>
                  </a:lnTo>
                  <a:lnTo>
                    <a:pt x="19099137" y="128270"/>
                  </a:lnTo>
                  <a:lnTo>
                    <a:pt x="19099137" y="187960"/>
                  </a:lnTo>
                  <a:lnTo>
                    <a:pt x="19099137" y="340360"/>
                  </a:lnTo>
                  <a:lnTo>
                    <a:pt x="19170244" y="340360"/>
                  </a:lnTo>
                  <a:lnTo>
                    <a:pt x="19170244" y="187960"/>
                  </a:lnTo>
                  <a:lnTo>
                    <a:pt x="19302845" y="187960"/>
                  </a:lnTo>
                  <a:lnTo>
                    <a:pt x="19302845" y="339394"/>
                  </a:lnTo>
                  <a:lnTo>
                    <a:pt x="19302261" y="340296"/>
                  </a:lnTo>
                  <a:lnTo>
                    <a:pt x="19288075" y="383540"/>
                  </a:lnTo>
                  <a:lnTo>
                    <a:pt x="19283312" y="431812"/>
                  </a:lnTo>
                  <a:lnTo>
                    <a:pt x="19288189" y="478205"/>
                  </a:lnTo>
                  <a:lnTo>
                    <a:pt x="19302349" y="521157"/>
                  </a:lnTo>
                  <a:lnTo>
                    <a:pt x="19325057" y="558457"/>
                  </a:lnTo>
                  <a:lnTo>
                    <a:pt x="19355601" y="587857"/>
                  </a:lnTo>
                  <a:lnTo>
                    <a:pt x="19393281" y="607136"/>
                  </a:lnTo>
                  <a:lnTo>
                    <a:pt x="19437363" y="614057"/>
                  </a:lnTo>
                  <a:lnTo>
                    <a:pt x="19470650" y="610971"/>
                  </a:lnTo>
                  <a:lnTo>
                    <a:pt x="19499657" y="602056"/>
                  </a:lnTo>
                  <a:lnTo>
                    <a:pt x="19523012" y="587756"/>
                  </a:lnTo>
                  <a:lnTo>
                    <a:pt x="19539306" y="568553"/>
                  </a:lnTo>
                  <a:lnTo>
                    <a:pt x="19540855" y="602246"/>
                  </a:lnTo>
                  <a:lnTo>
                    <a:pt x="19599720" y="602246"/>
                  </a:lnTo>
                  <a:lnTo>
                    <a:pt x="19599720" y="419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3421" y="4516701"/>
              <a:ext cx="1340746" cy="226256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6769" y="1937009"/>
              <a:ext cx="2095464" cy="209547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038055" y="3831870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946582" y="1753263"/>
            <a:ext cx="2075180" cy="178625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24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Стакан</a:t>
            </a:r>
            <a:r>
              <a:rPr sz="1400" b="0" spc="-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крышкой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40005">
              <a:lnSpc>
                <a:spcPct val="100000"/>
              </a:lnSpc>
              <a:spcBef>
                <a:spcPts val="210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ZODIAC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68580">
              <a:lnSpc>
                <a:spcPct val="100000"/>
              </a:lnSpc>
              <a:spcBef>
                <a:spcPts val="157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21907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 marR="5080">
              <a:lnSpc>
                <a:spcPct val="104400"/>
              </a:lnSpc>
              <a:spcBef>
                <a:spcPts val="149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Корпус</a:t>
            </a:r>
            <a:r>
              <a:rPr sz="1150" b="0" spc="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с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прорезиненным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покрытием.</a:t>
            </a:r>
            <a:r>
              <a:rPr sz="1150" b="0" spc="-8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345</a:t>
            </a:r>
            <a:r>
              <a:rPr sz="1150" b="0" spc="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мл.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керамика.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04502" y="3883913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038056" y="672183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04502" y="677387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782" y="7185359"/>
            <a:ext cx="4942840" cy="2614295"/>
            <a:chOff x="1782" y="7185359"/>
            <a:chExt cx="4942840" cy="2614295"/>
          </a:xfrm>
        </p:grpSpPr>
        <p:sp>
          <p:nvSpPr>
            <p:cNvPr id="19" name="object 19"/>
            <p:cNvSpPr/>
            <p:nvPr/>
          </p:nvSpPr>
          <p:spPr>
            <a:xfrm>
              <a:off x="1778" y="7185361"/>
              <a:ext cx="4942840" cy="2614295"/>
            </a:xfrm>
            <a:custGeom>
              <a:avLst/>
              <a:gdLst/>
              <a:ahLst/>
              <a:cxnLst/>
              <a:rect l="l" t="t" r="r" b="b"/>
              <a:pathLst>
                <a:path w="4942840" h="2614295">
                  <a:moveTo>
                    <a:pt x="2401176" y="385254"/>
                  </a:moveTo>
                  <a:lnTo>
                    <a:pt x="2398179" y="336931"/>
                  </a:lnTo>
                  <a:lnTo>
                    <a:pt x="2389416" y="290398"/>
                  </a:lnTo>
                  <a:lnTo>
                    <a:pt x="2375243" y="246011"/>
                  </a:lnTo>
                  <a:lnTo>
                    <a:pt x="2356040" y="204152"/>
                  </a:lnTo>
                  <a:lnTo>
                    <a:pt x="2332151" y="165150"/>
                  </a:lnTo>
                  <a:lnTo>
                    <a:pt x="2303957" y="129400"/>
                  </a:lnTo>
                  <a:lnTo>
                    <a:pt x="2271788" y="97231"/>
                  </a:lnTo>
                  <a:lnTo>
                    <a:pt x="2236038" y="69024"/>
                  </a:lnTo>
                  <a:lnTo>
                    <a:pt x="2197036" y="45148"/>
                  </a:lnTo>
                  <a:lnTo>
                    <a:pt x="2155177" y="25933"/>
                  </a:lnTo>
                  <a:lnTo>
                    <a:pt x="2110790" y="11772"/>
                  </a:lnTo>
                  <a:lnTo>
                    <a:pt x="2064258" y="3009"/>
                  </a:lnTo>
                  <a:lnTo>
                    <a:pt x="2015934" y="0"/>
                  </a:lnTo>
                  <a:lnTo>
                    <a:pt x="0" y="50"/>
                  </a:lnTo>
                  <a:lnTo>
                    <a:pt x="0" y="2311730"/>
                  </a:lnTo>
                  <a:lnTo>
                    <a:pt x="2015896" y="2311730"/>
                  </a:lnTo>
                  <a:lnTo>
                    <a:pt x="2064219" y="2308720"/>
                  </a:lnTo>
                  <a:lnTo>
                    <a:pt x="2110765" y="2299957"/>
                  </a:lnTo>
                  <a:lnTo>
                    <a:pt x="2155139" y="2285784"/>
                  </a:lnTo>
                  <a:lnTo>
                    <a:pt x="2197011" y="2266581"/>
                  </a:lnTo>
                  <a:lnTo>
                    <a:pt x="2236012" y="2242693"/>
                  </a:lnTo>
                  <a:lnTo>
                    <a:pt x="2271776" y="2214486"/>
                  </a:lnTo>
                  <a:lnTo>
                    <a:pt x="2303945" y="2182317"/>
                  </a:lnTo>
                  <a:lnTo>
                    <a:pt x="2332151" y="2146566"/>
                  </a:lnTo>
                  <a:lnTo>
                    <a:pt x="2356040" y="2107565"/>
                  </a:lnTo>
                  <a:lnTo>
                    <a:pt x="2375243" y="2065693"/>
                  </a:lnTo>
                  <a:lnTo>
                    <a:pt x="2389416" y="2021306"/>
                  </a:lnTo>
                  <a:lnTo>
                    <a:pt x="2398179" y="1974761"/>
                  </a:lnTo>
                  <a:lnTo>
                    <a:pt x="2401176" y="1926437"/>
                  </a:lnTo>
                  <a:lnTo>
                    <a:pt x="2401176" y="385254"/>
                  </a:lnTo>
                  <a:close/>
                </a:path>
                <a:path w="4942840" h="2614295">
                  <a:moveTo>
                    <a:pt x="4942319" y="2321039"/>
                  </a:moveTo>
                  <a:lnTo>
                    <a:pt x="4937430" y="2296884"/>
                  </a:lnTo>
                  <a:lnTo>
                    <a:pt x="4933454" y="2291003"/>
                  </a:lnTo>
                  <a:lnTo>
                    <a:pt x="4933454" y="2321039"/>
                  </a:lnTo>
                  <a:lnTo>
                    <a:pt x="4933454" y="2551900"/>
                  </a:lnTo>
                  <a:lnTo>
                    <a:pt x="4929263" y="2572613"/>
                  </a:lnTo>
                  <a:lnTo>
                    <a:pt x="4917833" y="2589542"/>
                  </a:lnTo>
                  <a:lnTo>
                    <a:pt x="4900904" y="2600972"/>
                  </a:lnTo>
                  <a:lnTo>
                    <a:pt x="4880178" y="2605176"/>
                  </a:lnTo>
                  <a:lnTo>
                    <a:pt x="4098417" y="2605176"/>
                  </a:lnTo>
                  <a:lnTo>
                    <a:pt x="4077690" y="2600972"/>
                  </a:lnTo>
                  <a:lnTo>
                    <a:pt x="4060761" y="2589542"/>
                  </a:lnTo>
                  <a:lnTo>
                    <a:pt x="4049318" y="2572613"/>
                  </a:lnTo>
                  <a:lnTo>
                    <a:pt x="4045127" y="2551900"/>
                  </a:lnTo>
                  <a:lnTo>
                    <a:pt x="4045127" y="2321039"/>
                  </a:lnTo>
                  <a:lnTo>
                    <a:pt x="4049318" y="2300325"/>
                  </a:lnTo>
                  <a:lnTo>
                    <a:pt x="4060761" y="2283383"/>
                  </a:lnTo>
                  <a:lnTo>
                    <a:pt x="4077690" y="2271966"/>
                  </a:lnTo>
                  <a:lnTo>
                    <a:pt x="4098417" y="2267762"/>
                  </a:lnTo>
                  <a:lnTo>
                    <a:pt x="4880178" y="2267762"/>
                  </a:lnTo>
                  <a:lnTo>
                    <a:pt x="4900904" y="2271966"/>
                  </a:lnTo>
                  <a:lnTo>
                    <a:pt x="4917833" y="2283383"/>
                  </a:lnTo>
                  <a:lnTo>
                    <a:pt x="4929263" y="2300325"/>
                  </a:lnTo>
                  <a:lnTo>
                    <a:pt x="4933454" y="2321039"/>
                  </a:lnTo>
                  <a:lnTo>
                    <a:pt x="4933454" y="2291003"/>
                  </a:lnTo>
                  <a:lnTo>
                    <a:pt x="4924095" y="2277135"/>
                  </a:lnTo>
                  <a:lnTo>
                    <a:pt x="4910226" y="2267762"/>
                  </a:lnTo>
                  <a:lnTo>
                    <a:pt x="4904346" y="2263800"/>
                  </a:lnTo>
                  <a:lnTo>
                    <a:pt x="4880178" y="2258911"/>
                  </a:lnTo>
                  <a:lnTo>
                    <a:pt x="4098417" y="2258911"/>
                  </a:lnTo>
                  <a:lnTo>
                    <a:pt x="4074249" y="2263800"/>
                  </a:lnTo>
                  <a:lnTo>
                    <a:pt x="4054500" y="2277135"/>
                  </a:lnTo>
                  <a:lnTo>
                    <a:pt x="4041165" y="2296884"/>
                  </a:lnTo>
                  <a:lnTo>
                    <a:pt x="4036276" y="2321039"/>
                  </a:lnTo>
                  <a:lnTo>
                    <a:pt x="4036276" y="2551900"/>
                  </a:lnTo>
                  <a:lnTo>
                    <a:pt x="4041165" y="2576055"/>
                  </a:lnTo>
                  <a:lnTo>
                    <a:pt x="4054500" y="2595803"/>
                  </a:lnTo>
                  <a:lnTo>
                    <a:pt x="4074249" y="2609126"/>
                  </a:lnTo>
                  <a:lnTo>
                    <a:pt x="4098417" y="2614015"/>
                  </a:lnTo>
                  <a:lnTo>
                    <a:pt x="4880178" y="2614015"/>
                  </a:lnTo>
                  <a:lnTo>
                    <a:pt x="4924095" y="2595803"/>
                  </a:lnTo>
                  <a:lnTo>
                    <a:pt x="4942319" y="2551900"/>
                  </a:lnTo>
                  <a:lnTo>
                    <a:pt x="4942319" y="23210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063" y="7287736"/>
              <a:ext cx="2020880" cy="202088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2946582" y="7362759"/>
            <a:ext cx="1992630" cy="18287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" marR="75882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Парфюм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-25" dirty="0">
                <a:solidFill>
                  <a:schemeClr val="bg1"/>
                </a:solidFill>
                <a:latin typeface="Montserrat Medium"/>
                <a:cs typeface="Montserrat Medium"/>
              </a:rPr>
              <a:t>для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интерьера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0955" marR="5080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аромадиффузором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по мотивам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African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47625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32703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</a:pPr>
            <a:endParaRPr sz="19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дерево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94031" y="9499321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31807" y="1926263"/>
            <a:ext cx="1917064" cy="1776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Блокнот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MEMO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7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33906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670">
              <a:lnSpc>
                <a:spcPts val="1345"/>
              </a:lnSpc>
              <a:spcBef>
                <a:spcPts val="179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Размер: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90х140</a:t>
            </a:r>
            <a:r>
              <a:rPr sz="1150" b="0" spc="5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мм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6670">
              <a:lnSpc>
                <a:spcPts val="1345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Блок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в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клетку,</a:t>
            </a:r>
            <a:r>
              <a:rPr sz="1150" b="0" spc="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отрывные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6670">
              <a:lnSpc>
                <a:spcPct val="100000"/>
              </a:lnSpc>
              <a:spcBef>
                <a:spcPts val="2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листы.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993" y="550995"/>
            <a:ext cx="19537109" cy="8937066"/>
            <a:chOff x="1993" y="550995"/>
            <a:chExt cx="19537109" cy="8937066"/>
          </a:xfrm>
        </p:grpSpPr>
        <p:sp>
          <p:nvSpPr>
            <p:cNvPr id="7" name="object 7"/>
            <p:cNvSpPr/>
            <p:nvPr/>
          </p:nvSpPr>
          <p:spPr>
            <a:xfrm>
              <a:off x="19038087" y="550995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31"/>
                  </a:moveTo>
                  <a:lnTo>
                    <a:pt x="358787" y="419531"/>
                  </a:lnTo>
                  <a:lnTo>
                    <a:pt x="358787" y="476211"/>
                  </a:lnTo>
                  <a:lnTo>
                    <a:pt x="434047" y="476211"/>
                  </a:lnTo>
                  <a:lnTo>
                    <a:pt x="427647" y="506374"/>
                  </a:lnTo>
                  <a:lnTo>
                    <a:pt x="410070" y="531152"/>
                  </a:lnTo>
                  <a:lnTo>
                    <a:pt x="383755" y="547928"/>
                  </a:lnTo>
                  <a:lnTo>
                    <a:pt x="351129" y="554101"/>
                  </a:lnTo>
                  <a:lnTo>
                    <a:pt x="308521" y="543306"/>
                  </a:lnTo>
                  <a:lnTo>
                    <a:pt x="279196" y="515404"/>
                  </a:lnTo>
                  <a:lnTo>
                    <a:pt x="262267" y="477024"/>
                  </a:lnTo>
                  <a:lnTo>
                    <a:pt x="256832" y="434848"/>
                  </a:lnTo>
                  <a:lnTo>
                    <a:pt x="263639" y="381177"/>
                  </a:lnTo>
                  <a:lnTo>
                    <a:pt x="282867" y="342023"/>
                  </a:lnTo>
                  <a:lnTo>
                    <a:pt x="312762" y="318046"/>
                  </a:lnTo>
                  <a:lnTo>
                    <a:pt x="351574" y="309918"/>
                  </a:lnTo>
                  <a:lnTo>
                    <a:pt x="379514" y="314413"/>
                  </a:lnTo>
                  <a:lnTo>
                    <a:pt x="403263" y="326682"/>
                  </a:lnTo>
                  <a:lnTo>
                    <a:pt x="420370" y="344906"/>
                  </a:lnTo>
                  <a:lnTo>
                    <a:pt x="428371" y="367258"/>
                  </a:lnTo>
                  <a:lnTo>
                    <a:pt x="499922" y="367258"/>
                  </a:lnTo>
                  <a:lnTo>
                    <a:pt x="486003" y="320382"/>
                  </a:lnTo>
                  <a:lnTo>
                    <a:pt x="454215" y="283629"/>
                  </a:lnTo>
                  <a:lnTo>
                    <a:pt x="408190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94"/>
                  </a:lnTo>
                  <a:lnTo>
                    <a:pt x="203123" y="340296"/>
                  </a:lnTo>
                  <a:lnTo>
                    <a:pt x="188937" y="383540"/>
                  </a:lnTo>
                  <a:lnTo>
                    <a:pt x="184188" y="431812"/>
                  </a:lnTo>
                  <a:lnTo>
                    <a:pt x="189064" y="478193"/>
                  </a:lnTo>
                  <a:lnTo>
                    <a:pt x="203212" y="521157"/>
                  </a:lnTo>
                  <a:lnTo>
                    <a:pt x="225920" y="558457"/>
                  </a:lnTo>
                  <a:lnTo>
                    <a:pt x="256476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13" y="610971"/>
                  </a:lnTo>
                  <a:lnTo>
                    <a:pt x="400532" y="602056"/>
                  </a:lnTo>
                  <a:lnTo>
                    <a:pt x="423887" y="587756"/>
                  </a:lnTo>
                  <a:lnTo>
                    <a:pt x="440182" y="568540"/>
                  </a:lnTo>
                  <a:lnTo>
                    <a:pt x="441718" y="602246"/>
                  </a:lnTo>
                  <a:lnTo>
                    <a:pt x="500583" y="602246"/>
                  </a:lnTo>
                  <a:lnTo>
                    <a:pt x="500583" y="419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335" y="6653930"/>
              <a:ext cx="346344" cy="3471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335" y="3896386"/>
              <a:ext cx="346344" cy="34713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93" y="1841391"/>
              <a:ext cx="2401570" cy="7646670"/>
            </a:xfrm>
            <a:custGeom>
              <a:avLst/>
              <a:gdLst/>
              <a:ahLst/>
              <a:cxnLst/>
              <a:rect l="l" t="t" r="r" b="b"/>
              <a:pathLst>
                <a:path w="2401570" h="7646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55" y="5580621"/>
                  </a:lnTo>
                  <a:lnTo>
                    <a:pt x="2356053" y="5538749"/>
                  </a:lnTo>
                  <a:lnTo>
                    <a:pt x="2332164" y="5499760"/>
                  </a:lnTo>
                  <a:lnTo>
                    <a:pt x="2303957" y="5463997"/>
                  </a:lnTo>
                  <a:lnTo>
                    <a:pt x="2271801" y="5431841"/>
                  </a:lnTo>
                  <a:lnTo>
                    <a:pt x="2236038" y="5403634"/>
                  </a:lnTo>
                  <a:lnTo>
                    <a:pt x="2197049" y="5379745"/>
                  </a:lnTo>
                  <a:lnTo>
                    <a:pt x="2155177" y="5360543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47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30"/>
                  </a:lnTo>
                  <a:lnTo>
                    <a:pt x="2110765" y="7634567"/>
                  </a:lnTo>
                  <a:lnTo>
                    <a:pt x="2155152" y="7620394"/>
                  </a:lnTo>
                  <a:lnTo>
                    <a:pt x="2197023" y="7601191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74"/>
                  </a:lnTo>
                  <a:lnTo>
                    <a:pt x="2375255" y="7400303"/>
                  </a:lnTo>
                  <a:lnTo>
                    <a:pt x="2389428" y="7355916"/>
                  </a:lnTo>
                  <a:lnTo>
                    <a:pt x="2398191" y="7309371"/>
                  </a:lnTo>
                  <a:lnTo>
                    <a:pt x="2401189" y="7261047"/>
                  </a:lnTo>
                  <a:lnTo>
                    <a:pt x="2401189" y="5719851"/>
                  </a:lnTo>
                  <a:close/>
                </a:path>
                <a:path w="2401570" h="7646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55" y="2913316"/>
                  </a:lnTo>
                  <a:lnTo>
                    <a:pt x="2356053" y="2871444"/>
                  </a:lnTo>
                  <a:lnTo>
                    <a:pt x="2332164" y="2832455"/>
                  </a:lnTo>
                  <a:lnTo>
                    <a:pt x="2303957" y="2796692"/>
                  </a:lnTo>
                  <a:lnTo>
                    <a:pt x="2271801" y="2764536"/>
                  </a:lnTo>
                  <a:lnTo>
                    <a:pt x="2236038" y="2736329"/>
                  </a:lnTo>
                  <a:lnTo>
                    <a:pt x="2197049" y="2712440"/>
                  </a:lnTo>
                  <a:lnTo>
                    <a:pt x="2155177" y="2693238"/>
                  </a:lnTo>
                  <a:lnTo>
                    <a:pt x="2110803" y="2679077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25"/>
                  </a:lnTo>
                  <a:lnTo>
                    <a:pt x="2110765" y="4967262"/>
                  </a:lnTo>
                  <a:lnTo>
                    <a:pt x="2155152" y="4953089"/>
                  </a:lnTo>
                  <a:lnTo>
                    <a:pt x="2197023" y="4933886"/>
                  </a:lnTo>
                  <a:lnTo>
                    <a:pt x="2236025" y="4909998"/>
                  </a:lnTo>
                  <a:lnTo>
                    <a:pt x="2271788" y="4881791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66"/>
                  </a:lnTo>
                  <a:lnTo>
                    <a:pt x="2401189" y="4593729"/>
                  </a:lnTo>
                  <a:lnTo>
                    <a:pt x="2401189" y="3052546"/>
                  </a:lnTo>
                  <a:close/>
                </a:path>
                <a:path w="2401570" h="7646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55" y="246011"/>
                  </a:lnTo>
                  <a:lnTo>
                    <a:pt x="2356053" y="204139"/>
                  </a:lnTo>
                  <a:lnTo>
                    <a:pt x="2332164" y="165150"/>
                  </a:lnTo>
                  <a:lnTo>
                    <a:pt x="2303957" y="129387"/>
                  </a:lnTo>
                  <a:lnTo>
                    <a:pt x="2271801" y="97231"/>
                  </a:lnTo>
                  <a:lnTo>
                    <a:pt x="2236038" y="69024"/>
                  </a:lnTo>
                  <a:lnTo>
                    <a:pt x="2197049" y="45135"/>
                  </a:lnTo>
                  <a:lnTo>
                    <a:pt x="2155177" y="25933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20"/>
                  </a:lnTo>
                  <a:lnTo>
                    <a:pt x="2110765" y="2299957"/>
                  </a:lnTo>
                  <a:lnTo>
                    <a:pt x="2155152" y="2285784"/>
                  </a:lnTo>
                  <a:lnTo>
                    <a:pt x="2197023" y="2266581"/>
                  </a:lnTo>
                  <a:lnTo>
                    <a:pt x="2236025" y="2242693"/>
                  </a:lnTo>
                  <a:lnTo>
                    <a:pt x="2271788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61"/>
                  </a:lnTo>
                  <a:lnTo>
                    <a:pt x="2401189" y="1926424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650" y="1937423"/>
              <a:ext cx="1845785" cy="210887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331" y="4605136"/>
              <a:ext cx="1923705" cy="210887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973" y="7458029"/>
              <a:ext cx="1891290" cy="173824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031339" y="3895007"/>
              <a:ext cx="2944495" cy="5466715"/>
            </a:xfrm>
            <a:custGeom>
              <a:avLst/>
              <a:gdLst/>
              <a:ahLst/>
              <a:cxnLst/>
              <a:rect l="l" t="t" r="r" b="b"/>
              <a:pathLst>
                <a:path w="2944495" h="5466715">
                  <a:moveTo>
                    <a:pt x="136131" y="3539642"/>
                  </a:moveTo>
                  <a:lnTo>
                    <a:pt x="0" y="3539642"/>
                  </a:lnTo>
                  <a:lnTo>
                    <a:pt x="0" y="5466283"/>
                  </a:lnTo>
                  <a:lnTo>
                    <a:pt x="136131" y="5466283"/>
                  </a:lnTo>
                  <a:lnTo>
                    <a:pt x="136131" y="3539642"/>
                  </a:lnTo>
                  <a:close/>
                </a:path>
                <a:path w="2944495" h="5466715">
                  <a:moveTo>
                    <a:pt x="2944164" y="62141"/>
                  </a:moveTo>
                  <a:lnTo>
                    <a:pt x="2939275" y="37973"/>
                  </a:lnTo>
                  <a:lnTo>
                    <a:pt x="2935313" y="32105"/>
                  </a:lnTo>
                  <a:lnTo>
                    <a:pt x="2935313" y="62141"/>
                  </a:lnTo>
                  <a:lnTo>
                    <a:pt x="2935313" y="292989"/>
                  </a:lnTo>
                  <a:lnTo>
                    <a:pt x="2931122" y="313702"/>
                  </a:lnTo>
                  <a:lnTo>
                    <a:pt x="2919692" y="330644"/>
                  </a:lnTo>
                  <a:lnTo>
                    <a:pt x="2902750" y="342074"/>
                  </a:lnTo>
                  <a:lnTo>
                    <a:pt x="2882036" y="346265"/>
                  </a:lnTo>
                  <a:lnTo>
                    <a:pt x="2100262" y="346265"/>
                  </a:lnTo>
                  <a:lnTo>
                    <a:pt x="2079548" y="342074"/>
                  </a:lnTo>
                  <a:lnTo>
                    <a:pt x="2062607" y="330644"/>
                  </a:lnTo>
                  <a:lnTo>
                    <a:pt x="2051177" y="313702"/>
                  </a:lnTo>
                  <a:lnTo>
                    <a:pt x="2046986" y="292989"/>
                  </a:lnTo>
                  <a:lnTo>
                    <a:pt x="2046986" y="62141"/>
                  </a:lnTo>
                  <a:lnTo>
                    <a:pt x="2051177" y="41414"/>
                  </a:lnTo>
                  <a:lnTo>
                    <a:pt x="2062607" y="24485"/>
                  </a:lnTo>
                  <a:lnTo>
                    <a:pt x="2079548" y="13055"/>
                  </a:lnTo>
                  <a:lnTo>
                    <a:pt x="2100262" y="8864"/>
                  </a:lnTo>
                  <a:lnTo>
                    <a:pt x="2882036" y="8864"/>
                  </a:lnTo>
                  <a:lnTo>
                    <a:pt x="2902750" y="13055"/>
                  </a:lnTo>
                  <a:lnTo>
                    <a:pt x="2919692" y="24485"/>
                  </a:lnTo>
                  <a:lnTo>
                    <a:pt x="2931122" y="41414"/>
                  </a:lnTo>
                  <a:lnTo>
                    <a:pt x="2935313" y="62141"/>
                  </a:lnTo>
                  <a:lnTo>
                    <a:pt x="2935313" y="32105"/>
                  </a:lnTo>
                  <a:lnTo>
                    <a:pt x="2925953" y="18224"/>
                  </a:lnTo>
                  <a:lnTo>
                    <a:pt x="2912072" y="8864"/>
                  </a:lnTo>
                  <a:lnTo>
                    <a:pt x="2906191" y="4889"/>
                  </a:lnTo>
                  <a:lnTo>
                    <a:pt x="2882036" y="0"/>
                  </a:lnTo>
                  <a:lnTo>
                    <a:pt x="2100262" y="0"/>
                  </a:lnTo>
                  <a:lnTo>
                    <a:pt x="2076107" y="4889"/>
                  </a:lnTo>
                  <a:lnTo>
                    <a:pt x="2056345" y="18224"/>
                  </a:lnTo>
                  <a:lnTo>
                    <a:pt x="2043010" y="37973"/>
                  </a:lnTo>
                  <a:lnTo>
                    <a:pt x="2038121" y="62141"/>
                  </a:lnTo>
                  <a:lnTo>
                    <a:pt x="2038121" y="292989"/>
                  </a:lnTo>
                  <a:lnTo>
                    <a:pt x="2043010" y="317144"/>
                  </a:lnTo>
                  <a:lnTo>
                    <a:pt x="2056345" y="336892"/>
                  </a:lnTo>
                  <a:lnTo>
                    <a:pt x="2076107" y="350227"/>
                  </a:lnTo>
                  <a:lnTo>
                    <a:pt x="2100262" y="355117"/>
                  </a:lnTo>
                  <a:lnTo>
                    <a:pt x="2882036" y="355117"/>
                  </a:lnTo>
                  <a:lnTo>
                    <a:pt x="2906191" y="350227"/>
                  </a:lnTo>
                  <a:lnTo>
                    <a:pt x="2912059" y="346265"/>
                  </a:lnTo>
                  <a:lnTo>
                    <a:pt x="2925953" y="336892"/>
                  </a:lnTo>
                  <a:lnTo>
                    <a:pt x="2939275" y="317144"/>
                  </a:lnTo>
                  <a:lnTo>
                    <a:pt x="2944164" y="292989"/>
                  </a:lnTo>
                  <a:lnTo>
                    <a:pt x="2944164" y="621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135915" y="3947045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69468" y="664884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35915" y="670088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69468" y="968540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35915" y="9737445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31807" y="7323011"/>
            <a:ext cx="2048510" cy="21494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Карандаш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вечный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P20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56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32811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54610" marR="5080" algn="just">
              <a:lnSpc>
                <a:spcPct val="101600"/>
              </a:lnSpc>
              <a:spcBef>
                <a:spcPts val="168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Корпус</a:t>
            </a:r>
            <a:r>
              <a:rPr sz="1150" b="0" spc="6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</a:t>
            </a:r>
            <a:r>
              <a:rPr sz="1150" b="0" spc="6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колпачок</a:t>
            </a:r>
            <a:r>
              <a:rPr sz="1150" b="0" spc="6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из</a:t>
            </a:r>
            <a:r>
              <a:rPr sz="1150" b="0" spc="6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пе-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реработанной</a:t>
            </a:r>
            <a:r>
              <a:rPr sz="1150" b="0" spc="475" dirty="0">
                <a:solidFill>
                  <a:schemeClr val="bg1"/>
                </a:solidFill>
                <a:latin typeface="Montserrat Light"/>
                <a:cs typeface="Montserrat Light"/>
              </a:rPr>
              <a:t>  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бумаги.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Грифель</a:t>
            </a:r>
            <a:r>
              <a:rPr sz="1150" b="0" spc="1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–</a:t>
            </a:r>
            <a:r>
              <a:rPr sz="1150" b="0" spc="1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сплав</a:t>
            </a:r>
            <a:r>
              <a:rPr sz="1150" b="0" spc="1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металла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с</a:t>
            </a:r>
            <a:r>
              <a:rPr sz="1150" b="0" spc="15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графитом,</a:t>
            </a:r>
            <a:r>
              <a:rPr sz="1150" b="0" spc="155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</a:t>
            </a:r>
            <a:r>
              <a:rPr sz="1150" b="0" spc="15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требует заточки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31807" y="4611693"/>
            <a:ext cx="2040889" cy="178562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Блокнот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MEMO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56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33907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4290" marR="5080">
              <a:lnSpc>
                <a:spcPct val="101600"/>
              </a:lnSpc>
              <a:spcBef>
                <a:spcPts val="162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Размер:</a:t>
            </a:r>
            <a:r>
              <a:rPr sz="1150" b="0" spc="2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130х170</a:t>
            </a:r>
            <a:r>
              <a:rPr sz="1150" b="0" spc="2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мм.</a:t>
            </a:r>
            <a:r>
              <a:rPr sz="1150" b="0" spc="26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Блок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в</a:t>
            </a:r>
            <a:r>
              <a:rPr sz="1150" b="0" spc="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клетку,</a:t>
            </a:r>
            <a:r>
              <a:rPr sz="1150" b="0" spc="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жесткая</a:t>
            </a:r>
            <a:r>
              <a:rPr sz="1150" b="0" spc="50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обложка.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23974" y="4653796"/>
            <a:ext cx="1060450" cy="1221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Плед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60"/>
              </a:lnSpc>
            </a:pPr>
            <a:r>
              <a:rPr lang="en-US"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BELT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69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2408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65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акрил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23974" y="1931366"/>
            <a:ext cx="2003425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Расширяющийся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водостойкий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рюкзак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95"/>
              </a:lnSpc>
            </a:pPr>
            <a:r>
              <a:rPr lang="en-US"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SLIM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69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9293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6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13502" y="7292459"/>
            <a:ext cx="1760220" cy="1593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Плед для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пикника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60"/>
              </a:lnSpc>
            </a:pPr>
            <a:r>
              <a:rPr lang="en-US"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REST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9050">
              <a:lnSpc>
                <a:spcPct val="100000"/>
              </a:lnSpc>
              <a:spcBef>
                <a:spcPts val="1714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2407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1750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флис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150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г/м2,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3175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571619"/>
            <a:ext cx="19643725" cy="8933180"/>
            <a:chOff x="0" y="571619"/>
            <a:chExt cx="19643725" cy="8933180"/>
          </a:xfrm>
        </p:grpSpPr>
        <p:sp>
          <p:nvSpPr>
            <p:cNvPr id="9" name="object 9"/>
            <p:cNvSpPr/>
            <p:nvPr/>
          </p:nvSpPr>
          <p:spPr>
            <a:xfrm>
              <a:off x="0" y="1802250"/>
              <a:ext cx="2419350" cy="7702550"/>
            </a:xfrm>
            <a:custGeom>
              <a:avLst/>
              <a:gdLst/>
              <a:ahLst/>
              <a:cxnLst/>
              <a:rect l="l" t="t" r="r" b="b"/>
              <a:pathLst>
                <a:path w="2419350" h="7702550">
                  <a:moveTo>
                    <a:pt x="2418765" y="5761761"/>
                  </a:moveTo>
                  <a:lnTo>
                    <a:pt x="2415730" y="5713082"/>
                  </a:lnTo>
                  <a:lnTo>
                    <a:pt x="2406866" y="5666206"/>
                  </a:lnTo>
                  <a:lnTo>
                    <a:pt x="2392540" y="5621502"/>
                  </a:lnTo>
                  <a:lnTo>
                    <a:pt x="2373109" y="5579326"/>
                  </a:lnTo>
                  <a:lnTo>
                    <a:pt x="2348941" y="5540045"/>
                  </a:lnTo>
                  <a:lnTo>
                    <a:pt x="2320404" y="5504027"/>
                  </a:lnTo>
                  <a:lnTo>
                    <a:pt x="2287867" y="5471630"/>
                  </a:lnTo>
                  <a:lnTo>
                    <a:pt x="2251697" y="5443220"/>
                  </a:lnTo>
                  <a:lnTo>
                    <a:pt x="2212251" y="5419153"/>
                  </a:lnTo>
                  <a:lnTo>
                    <a:pt x="2169884" y="5399811"/>
                  </a:lnTo>
                  <a:lnTo>
                    <a:pt x="2124989" y="5385536"/>
                  </a:lnTo>
                  <a:lnTo>
                    <a:pt x="2077910" y="5376710"/>
                  </a:lnTo>
                  <a:lnTo>
                    <a:pt x="2029028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28977" y="7702334"/>
                  </a:lnTo>
                  <a:lnTo>
                    <a:pt x="2077872" y="7699311"/>
                  </a:lnTo>
                  <a:lnTo>
                    <a:pt x="2124951" y="7690485"/>
                  </a:lnTo>
                  <a:lnTo>
                    <a:pt x="2169858" y="7676210"/>
                  </a:lnTo>
                  <a:lnTo>
                    <a:pt x="2212225" y="7656868"/>
                  </a:lnTo>
                  <a:lnTo>
                    <a:pt x="2251672" y="7632801"/>
                  </a:lnTo>
                  <a:lnTo>
                    <a:pt x="2287854" y="7604392"/>
                  </a:lnTo>
                  <a:lnTo>
                    <a:pt x="2320391" y="7571981"/>
                  </a:lnTo>
                  <a:lnTo>
                    <a:pt x="2348928" y="7535964"/>
                  </a:lnTo>
                  <a:lnTo>
                    <a:pt x="2373096" y="7496683"/>
                  </a:lnTo>
                  <a:lnTo>
                    <a:pt x="2392527" y="7454493"/>
                  </a:lnTo>
                  <a:lnTo>
                    <a:pt x="2406866" y="7409789"/>
                  </a:lnTo>
                  <a:lnTo>
                    <a:pt x="2415730" y="7362914"/>
                  </a:lnTo>
                  <a:lnTo>
                    <a:pt x="2418765" y="7314222"/>
                  </a:lnTo>
                  <a:lnTo>
                    <a:pt x="2418765" y="5761761"/>
                  </a:lnTo>
                  <a:close/>
                </a:path>
                <a:path w="2419350" h="7702550">
                  <a:moveTo>
                    <a:pt x="2418765" y="3074911"/>
                  </a:moveTo>
                  <a:lnTo>
                    <a:pt x="2415717" y="3026232"/>
                  </a:lnTo>
                  <a:lnTo>
                    <a:pt x="2406815" y="2979369"/>
                  </a:lnTo>
                  <a:lnTo>
                    <a:pt x="2392426" y="2934652"/>
                  </a:lnTo>
                  <a:lnTo>
                    <a:pt x="2372906" y="2892488"/>
                  </a:lnTo>
                  <a:lnTo>
                    <a:pt x="2348636" y="2853207"/>
                  </a:lnTo>
                  <a:lnTo>
                    <a:pt x="2319985" y="2817190"/>
                  </a:lnTo>
                  <a:lnTo>
                    <a:pt x="2287308" y="2784792"/>
                  </a:lnTo>
                  <a:lnTo>
                    <a:pt x="2250973" y="2756382"/>
                  </a:lnTo>
                  <a:lnTo>
                    <a:pt x="2211362" y="2732316"/>
                  </a:lnTo>
                  <a:lnTo>
                    <a:pt x="2168817" y="2712974"/>
                  </a:lnTo>
                  <a:lnTo>
                    <a:pt x="2123732" y="2698699"/>
                  </a:lnTo>
                  <a:lnTo>
                    <a:pt x="2076450" y="2689872"/>
                  </a:lnTo>
                  <a:lnTo>
                    <a:pt x="2027351" y="2686850"/>
                  </a:lnTo>
                  <a:lnTo>
                    <a:pt x="0" y="2686888"/>
                  </a:lnTo>
                  <a:lnTo>
                    <a:pt x="0" y="5015509"/>
                  </a:lnTo>
                  <a:lnTo>
                    <a:pt x="2027301" y="5015509"/>
                  </a:lnTo>
                  <a:lnTo>
                    <a:pt x="2076399" y="5012474"/>
                  </a:lnTo>
                  <a:lnTo>
                    <a:pt x="2123694" y="5003647"/>
                  </a:lnTo>
                  <a:lnTo>
                    <a:pt x="2168791" y="4989373"/>
                  </a:lnTo>
                  <a:lnTo>
                    <a:pt x="2211336" y="4970030"/>
                  </a:lnTo>
                  <a:lnTo>
                    <a:pt x="2250960" y="4945964"/>
                  </a:lnTo>
                  <a:lnTo>
                    <a:pt x="2287295" y="4917554"/>
                  </a:lnTo>
                  <a:lnTo>
                    <a:pt x="2319972" y="4885156"/>
                  </a:lnTo>
                  <a:lnTo>
                    <a:pt x="2348636" y="4849126"/>
                  </a:lnTo>
                  <a:lnTo>
                    <a:pt x="2372906" y="4809845"/>
                  </a:lnTo>
                  <a:lnTo>
                    <a:pt x="2392426" y="4767669"/>
                  </a:lnTo>
                  <a:lnTo>
                    <a:pt x="2406815" y="4722952"/>
                  </a:lnTo>
                  <a:lnTo>
                    <a:pt x="2415717" y="4676076"/>
                  </a:lnTo>
                  <a:lnTo>
                    <a:pt x="2418765" y="4627384"/>
                  </a:lnTo>
                  <a:lnTo>
                    <a:pt x="2418765" y="3074911"/>
                  </a:lnTo>
                  <a:close/>
                </a:path>
                <a:path w="2419350" h="7702550">
                  <a:moveTo>
                    <a:pt x="2418765" y="388073"/>
                  </a:moveTo>
                  <a:lnTo>
                    <a:pt x="2415730" y="339394"/>
                  </a:lnTo>
                  <a:lnTo>
                    <a:pt x="2406866" y="292519"/>
                  </a:lnTo>
                  <a:lnTo>
                    <a:pt x="2392540" y="247815"/>
                  </a:lnTo>
                  <a:lnTo>
                    <a:pt x="2373109" y="205638"/>
                  </a:lnTo>
                  <a:lnTo>
                    <a:pt x="2348941" y="166357"/>
                  </a:lnTo>
                  <a:lnTo>
                    <a:pt x="2320404" y="130340"/>
                  </a:lnTo>
                  <a:lnTo>
                    <a:pt x="2287867" y="97942"/>
                  </a:lnTo>
                  <a:lnTo>
                    <a:pt x="2251697" y="69532"/>
                  </a:lnTo>
                  <a:lnTo>
                    <a:pt x="2212251" y="45478"/>
                  </a:lnTo>
                  <a:lnTo>
                    <a:pt x="2169884" y="26123"/>
                  </a:lnTo>
                  <a:lnTo>
                    <a:pt x="2124989" y="11861"/>
                  </a:lnTo>
                  <a:lnTo>
                    <a:pt x="2077910" y="3035"/>
                  </a:lnTo>
                  <a:lnTo>
                    <a:pt x="2029028" y="0"/>
                  </a:lnTo>
                  <a:lnTo>
                    <a:pt x="0" y="63"/>
                  </a:lnTo>
                  <a:lnTo>
                    <a:pt x="0" y="2328672"/>
                  </a:lnTo>
                  <a:lnTo>
                    <a:pt x="2028977" y="2328672"/>
                  </a:lnTo>
                  <a:lnTo>
                    <a:pt x="2077872" y="2325649"/>
                  </a:lnTo>
                  <a:lnTo>
                    <a:pt x="2124951" y="2316810"/>
                  </a:lnTo>
                  <a:lnTo>
                    <a:pt x="2169858" y="2302548"/>
                  </a:lnTo>
                  <a:lnTo>
                    <a:pt x="2212225" y="2283193"/>
                  </a:lnTo>
                  <a:lnTo>
                    <a:pt x="2251672" y="2259126"/>
                  </a:lnTo>
                  <a:lnTo>
                    <a:pt x="2287854" y="2230717"/>
                  </a:lnTo>
                  <a:lnTo>
                    <a:pt x="2320391" y="2198319"/>
                  </a:lnTo>
                  <a:lnTo>
                    <a:pt x="2348928" y="2162289"/>
                  </a:lnTo>
                  <a:lnTo>
                    <a:pt x="2373096" y="2123008"/>
                  </a:lnTo>
                  <a:lnTo>
                    <a:pt x="2392527" y="2080831"/>
                  </a:lnTo>
                  <a:lnTo>
                    <a:pt x="2406866" y="2036114"/>
                  </a:lnTo>
                  <a:lnTo>
                    <a:pt x="2415730" y="1989239"/>
                  </a:lnTo>
                  <a:lnTo>
                    <a:pt x="2418765" y="1940560"/>
                  </a:lnTo>
                  <a:lnTo>
                    <a:pt x="2418765" y="3880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9142800" y="571620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70" y="419544"/>
                  </a:moveTo>
                  <a:lnTo>
                    <a:pt x="358787" y="419544"/>
                  </a:lnTo>
                  <a:lnTo>
                    <a:pt x="358787" y="476224"/>
                  </a:lnTo>
                  <a:lnTo>
                    <a:pt x="434060" y="476224"/>
                  </a:lnTo>
                  <a:lnTo>
                    <a:pt x="427647" y="506387"/>
                  </a:lnTo>
                  <a:lnTo>
                    <a:pt x="410070" y="531164"/>
                  </a:lnTo>
                  <a:lnTo>
                    <a:pt x="383755" y="547928"/>
                  </a:lnTo>
                  <a:lnTo>
                    <a:pt x="351129" y="554101"/>
                  </a:lnTo>
                  <a:lnTo>
                    <a:pt x="308521" y="543318"/>
                  </a:lnTo>
                  <a:lnTo>
                    <a:pt x="279196" y="515404"/>
                  </a:lnTo>
                  <a:lnTo>
                    <a:pt x="262267" y="477037"/>
                  </a:lnTo>
                  <a:lnTo>
                    <a:pt x="256819" y="434860"/>
                  </a:lnTo>
                  <a:lnTo>
                    <a:pt x="263626" y="381177"/>
                  </a:lnTo>
                  <a:lnTo>
                    <a:pt x="282867" y="342036"/>
                  </a:lnTo>
                  <a:lnTo>
                    <a:pt x="312762" y="318058"/>
                  </a:lnTo>
                  <a:lnTo>
                    <a:pt x="351574" y="309918"/>
                  </a:lnTo>
                  <a:lnTo>
                    <a:pt x="379501" y="314413"/>
                  </a:lnTo>
                  <a:lnTo>
                    <a:pt x="403263" y="326694"/>
                  </a:lnTo>
                  <a:lnTo>
                    <a:pt x="420370" y="344906"/>
                  </a:lnTo>
                  <a:lnTo>
                    <a:pt x="428371" y="367258"/>
                  </a:lnTo>
                  <a:lnTo>
                    <a:pt x="499910" y="367258"/>
                  </a:lnTo>
                  <a:lnTo>
                    <a:pt x="485990" y="320395"/>
                  </a:lnTo>
                  <a:lnTo>
                    <a:pt x="454215" y="283629"/>
                  </a:lnTo>
                  <a:lnTo>
                    <a:pt x="408190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69"/>
                  </a:lnTo>
                  <a:lnTo>
                    <a:pt x="203111" y="340296"/>
                  </a:lnTo>
                  <a:lnTo>
                    <a:pt x="188937" y="383540"/>
                  </a:lnTo>
                  <a:lnTo>
                    <a:pt x="184175" y="431812"/>
                  </a:lnTo>
                  <a:lnTo>
                    <a:pt x="189052" y="478205"/>
                  </a:lnTo>
                  <a:lnTo>
                    <a:pt x="203200" y="521169"/>
                  </a:lnTo>
                  <a:lnTo>
                    <a:pt x="225920" y="558457"/>
                  </a:lnTo>
                  <a:lnTo>
                    <a:pt x="256463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00" y="610984"/>
                  </a:lnTo>
                  <a:lnTo>
                    <a:pt x="400519" y="602056"/>
                  </a:lnTo>
                  <a:lnTo>
                    <a:pt x="423875" y="587768"/>
                  </a:lnTo>
                  <a:lnTo>
                    <a:pt x="440169" y="568553"/>
                  </a:lnTo>
                  <a:lnTo>
                    <a:pt x="441718" y="602246"/>
                  </a:lnTo>
                  <a:lnTo>
                    <a:pt x="500570" y="602246"/>
                  </a:lnTo>
                  <a:lnTo>
                    <a:pt x="500570" y="4195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027585" y="6083111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094031" y="6135153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27585" y="9109196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94031" y="916123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27585" y="3727162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94031" y="377920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1916171"/>
            <a:ext cx="3691254" cy="7540625"/>
            <a:chOff x="0" y="1916171"/>
            <a:chExt cx="3691254" cy="7540625"/>
          </a:xfrm>
        </p:grpSpPr>
        <p:pic>
          <p:nvPicPr>
            <p:cNvPr id="18" name="object 18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158" y="6100885"/>
              <a:ext cx="329736" cy="3297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158" y="9126971"/>
              <a:ext cx="329736" cy="3297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916171"/>
              <a:ext cx="2062764" cy="206276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417" y="4764263"/>
              <a:ext cx="1937113" cy="19371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7361032"/>
              <a:ext cx="2031351" cy="20313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32174" y="1937542"/>
            <a:ext cx="1574800" cy="163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Автомобильный молоток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16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SELETER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4450">
              <a:lnSpc>
                <a:spcPct val="100000"/>
              </a:lnSpc>
              <a:spcBef>
                <a:spcPts val="180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345437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пластик,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99238" y="4666813"/>
            <a:ext cx="2005964" cy="168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Парфюм по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мотивам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Tobacco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Vanilla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2860">
              <a:lnSpc>
                <a:spcPts val="249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MELIEN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32700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9370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дерево,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стекло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82" y="519575"/>
            <a:ext cx="19599910" cy="8967470"/>
            <a:chOff x="1782" y="519575"/>
            <a:chExt cx="19599910" cy="8967470"/>
          </a:xfrm>
        </p:grpSpPr>
        <p:sp>
          <p:nvSpPr>
            <p:cNvPr id="8" name="object 8"/>
            <p:cNvSpPr/>
            <p:nvPr/>
          </p:nvSpPr>
          <p:spPr>
            <a:xfrm>
              <a:off x="19100915" y="519575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44"/>
                  </a:moveTo>
                  <a:lnTo>
                    <a:pt x="358787" y="419544"/>
                  </a:lnTo>
                  <a:lnTo>
                    <a:pt x="358787" y="476224"/>
                  </a:lnTo>
                  <a:lnTo>
                    <a:pt x="434060" y="476224"/>
                  </a:lnTo>
                  <a:lnTo>
                    <a:pt x="427647" y="506387"/>
                  </a:lnTo>
                  <a:lnTo>
                    <a:pt x="410070" y="531164"/>
                  </a:lnTo>
                  <a:lnTo>
                    <a:pt x="383755" y="547928"/>
                  </a:lnTo>
                  <a:lnTo>
                    <a:pt x="351142" y="554101"/>
                  </a:lnTo>
                  <a:lnTo>
                    <a:pt x="308521" y="543318"/>
                  </a:lnTo>
                  <a:lnTo>
                    <a:pt x="279196" y="515404"/>
                  </a:lnTo>
                  <a:lnTo>
                    <a:pt x="262267" y="477037"/>
                  </a:lnTo>
                  <a:lnTo>
                    <a:pt x="256819" y="434860"/>
                  </a:lnTo>
                  <a:lnTo>
                    <a:pt x="263626" y="381177"/>
                  </a:lnTo>
                  <a:lnTo>
                    <a:pt x="282867" y="342036"/>
                  </a:lnTo>
                  <a:lnTo>
                    <a:pt x="312762" y="318058"/>
                  </a:lnTo>
                  <a:lnTo>
                    <a:pt x="351574" y="309918"/>
                  </a:lnTo>
                  <a:lnTo>
                    <a:pt x="379501" y="314413"/>
                  </a:lnTo>
                  <a:lnTo>
                    <a:pt x="403263" y="326694"/>
                  </a:lnTo>
                  <a:lnTo>
                    <a:pt x="420370" y="344906"/>
                  </a:lnTo>
                  <a:lnTo>
                    <a:pt x="428371" y="367258"/>
                  </a:lnTo>
                  <a:lnTo>
                    <a:pt x="499922" y="367258"/>
                  </a:lnTo>
                  <a:lnTo>
                    <a:pt x="486003" y="320395"/>
                  </a:lnTo>
                  <a:lnTo>
                    <a:pt x="454215" y="283629"/>
                  </a:lnTo>
                  <a:lnTo>
                    <a:pt x="408203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94"/>
                  </a:lnTo>
                  <a:lnTo>
                    <a:pt x="203123" y="340296"/>
                  </a:lnTo>
                  <a:lnTo>
                    <a:pt x="188937" y="383540"/>
                  </a:lnTo>
                  <a:lnTo>
                    <a:pt x="184175" y="431812"/>
                  </a:lnTo>
                  <a:lnTo>
                    <a:pt x="189052" y="478205"/>
                  </a:lnTo>
                  <a:lnTo>
                    <a:pt x="203212" y="521169"/>
                  </a:lnTo>
                  <a:lnTo>
                    <a:pt x="225920" y="558457"/>
                  </a:lnTo>
                  <a:lnTo>
                    <a:pt x="256463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13" y="610984"/>
                  </a:lnTo>
                  <a:lnTo>
                    <a:pt x="400519" y="602056"/>
                  </a:lnTo>
                  <a:lnTo>
                    <a:pt x="423875" y="587768"/>
                  </a:lnTo>
                  <a:lnTo>
                    <a:pt x="440169" y="568553"/>
                  </a:lnTo>
                  <a:lnTo>
                    <a:pt x="441718" y="602246"/>
                  </a:lnTo>
                  <a:lnTo>
                    <a:pt x="500583" y="602246"/>
                  </a:lnTo>
                  <a:lnTo>
                    <a:pt x="500583" y="4195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778" y="1837822"/>
              <a:ext cx="2401570" cy="7649209"/>
            </a:xfrm>
            <a:custGeom>
              <a:avLst/>
              <a:gdLst/>
              <a:ahLst/>
              <a:cxnLst/>
              <a:rect l="l" t="t" r="r" b="b"/>
              <a:pathLst>
                <a:path w="2401570" h="7649209">
                  <a:moveTo>
                    <a:pt x="2401176" y="5722620"/>
                  </a:moveTo>
                  <a:lnTo>
                    <a:pt x="2398179" y="5674309"/>
                  </a:lnTo>
                  <a:lnTo>
                    <a:pt x="2389416" y="5627776"/>
                  </a:lnTo>
                  <a:lnTo>
                    <a:pt x="2375243" y="5583390"/>
                  </a:lnTo>
                  <a:lnTo>
                    <a:pt x="2356040" y="5541518"/>
                  </a:lnTo>
                  <a:lnTo>
                    <a:pt x="2332151" y="5502529"/>
                  </a:lnTo>
                  <a:lnTo>
                    <a:pt x="2303957" y="5466778"/>
                  </a:lnTo>
                  <a:lnTo>
                    <a:pt x="2271788" y="5434609"/>
                  </a:lnTo>
                  <a:lnTo>
                    <a:pt x="2236038" y="5406402"/>
                  </a:lnTo>
                  <a:lnTo>
                    <a:pt x="2197036" y="5382514"/>
                  </a:lnTo>
                  <a:lnTo>
                    <a:pt x="2155177" y="5363311"/>
                  </a:lnTo>
                  <a:lnTo>
                    <a:pt x="2110790" y="5349151"/>
                  </a:lnTo>
                  <a:lnTo>
                    <a:pt x="2064258" y="5340388"/>
                  </a:lnTo>
                  <a:lnTo>
                    <a:pt x="2015934" y="5337378"/>
                  </a:lnTo>
                  <a:lnTo>
                    <a:pt x="0" y="5337429"/>
                  </a:lnTo>
                  <a:lnTo>
                    <a:pt x="0" y="7649096"/>
                  </a:lnTo>
                  <a:lnTo>
                    <a:pt x="2015896" y="7649096"/>
                  </a:lnTo>
                  <a:lnTo>
                    <a:pt x="2064219" y="7646098"/>
                  </a:lnTo>
                  <a:lnTo>
                    <a:pt x="2110765" y="7637335"/>
                  </a:lnTo>
                  <a:lnTo>
                    <a:pt x="2155139" y="7623162"/>
                  </a:lnTo>
                  <a:lnTo>
                    <a:pt x="2197011" y="7603960"/>
                  </a:lnTo>
                  <a:lnTo>
                    <a:pt x="2236012" y="7580071"/>
                  </a:lnTo>
                  <a:lnTo>
                    <a:pt x="2271776" y="7551864"/>
                  </a:lnTo>
                  <a:lnTo>
                    <a:pt x="2303945" y="7519695"/>
                  </a:lnTo>
                  <a:lnTo>
                    <a:pt x="2332151" y="7483932"/>
                  </a:lnTo>
                  <a:lnTo>
                    <a:pt x="2356040" y="7444943"/>
                  </a:lnTo>
                  <a:lnTo>
                    <a:pt x="2375243" y="7403071"/>
                  </a:lnTo>
                  <a:lnTo>
                    <a:pt x="2389416" y="7358685"/>
                  </a:lnTo>
                  <a:lnTo>
                    <a:pt x="2398179" y="7312139"/>
                  </a:lnTo>
                  <a:lnTo>
                    <a:pt x="2401176" y="7263816"/>
                  </a:lnTo>
                  <a:lnTo>
                    <a:pt x="2401176" y="5722620"/>
                  </a:lnTo>
                  <a:close/>
                </a:path>
                <a:path w="2401570" h="7649209">
                  <a:moveTo>
                    <a:pt x="2401176" y="3052546"/>
                  </a:moveTo>
                  <a:lnTo>
                    <a:pt x="2398179" y="3004223"/>
                  </a:lnTo>
                  <a:lnTo>
                    <a:pt x="2389416" y="2957690"/>
                  </a:lnTo>
                  <a:lnTo>
                    <a:pt x="2375243" y="2913316"/>
                  </a:lnTo>
                  <a:lnTo>
                    <a:pt x="2356040" y="2871444"/>
                  </a:lnTo>
                  <a:lnTo>
                    <a:pt x="2332151" y="2832455"/>
                  </a:lnTo>
                  <a:lnTo>
                    <a:pt x="2303957" y="2796692"/>
                  </a:lnTo>
                  <a:lnTo>
                    <a:pt x="2271788" y="2764536"/>
                  </a:lnTo>
                  <a:lnTo>
                    <a:pt x="2236038" y="2736329"/>
                  </a:lnTo>
                  <a:lnTo>
                    <a:pt x="2197036" y="2712440"/>
                  </a:lnTo>
                  <a:lnTo>
                    <a:pt x="2155177" y="2693238"/>
                  </a:lnTo>
                  <a:lnTo>
                    <a:pt x="2110790" y="2679077"/>
                  </a:lnTo>
                  <a:lnTo>
                    <a:pt x="2064258" y="2670302"/>
                  </a:lnTo>
                  <a:lnTo>
                    <a:pt x="2015934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15896" y="4979022"/>
                  </a:lnTo>
                  <a:lnTo>
                    <a:pt x="2064219" y="4976025"/>
                  </a:lnTo>
                  <a:lnTo>
                    <a:pt x="2110765" y="4967262"/>
                  </a:lnTo>
                  <a:lnTo>
                    <a:pt x="2155139" y="4953089"/>
                  </a:lnTo>
                  <a:lnTo>
                    <a:pt x="2197011" y="4933886"/>
                  </a:lnTo>
                  <a:lnTo>
                    <a:pt x="2236012" y="4909998"/>
                  </a:lnTo>
                  <a:lnTo>
                    <a:pt x="2271776" y="4881791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70"/>
                  </a:lnTo>
                  <a:lnTo>
                    <a:pt x="2375243" y="4732998"/>
                  </a:lnTo>
                  <a:lnTo>
                    <a:pt x="2389416" y="4688611"/>
                  </a:lnTo>
                  <a:lnTo>
                    <a:pt x="2398179" y="4642066"/>
                  </a:lnTo>
                  <a:lnTo>
                    <a:pt x="2401176" y="4593742"/>
                  </a:lnTo>
                  <a:lnTo>
                    <a:pt x="2401176" y="3052546"/>
                  </a:lnTo>
                  <a:close/>
                </a:path>
                <a:path w="2401570" h="7649209">
                  <a:moveTo>
                    <a:pt x="2401176" y="385241"/>
                  </a:moveTo>
                  <a:lnTo>
                    <a:pt x="2398179" y="336918"/>
                  </a:lnTo>
                  <a:lnTo>
                    <a:pt x="2389416" y="290385"/>
                  </a:lnTo>
                  <a:lnTo>
                    <a:pt x="2375243" y="246011"/>
                  </a:lnTo>
                  <a:lnTo>
                    <a:pt x="2356040" y="204139"/>
                  </a:lnTo>
                  <a:lnTo>
                    <a:pt x="2332151" y="165150"/>
                  </a:lnTo>
                  <a:lnTo>
                    <a:pt x="2303957" y="129387"/>
                  </a:lnTo>
                  <a:lnTo>
                    <a:pt x="2271788" y="97231"/>
                  </a:lnTo>
                  <a:lnTo>
                    <a:pt x="2236038" y="69024"/>
                  </a:lnTo>
                  <a:lnTo>
                    <a:pt x="2197036" y="45135"/>
                  </a:lnTo>
                  <a:lnTo>
                    <a:pt x="2155177" y="25933"/>
                  </a:lnTo>
                  <a:lnTo>
                    <a:pt x="2110790" y="11760"/>
                  </a:lnTo>
                  <a:lnTo>
                    <a:pt x="2064258" y="2997"/>
                  </a:lnTo>
                  <a:lnTo>
                    <a:pt x="2015934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15896" y="2311717"/>
                  </a:lnTo>
                  <a:lnTo>
                    <a:pt x="2064219" y="2308720"/>
                  </a:lnTo>
                  <a:lnTo>
                    <a:pt x="2110765" y="2299957"/>
                  </a:lnTo>
                  <a:lnTo>
                    <a:pt x="2155139" y="2285784"/>
                  </a:lnTo>
                  <a:lnTo>
                    <a:pt x="2197011" y="2266581"/>
                  </a:lnTo>
                  <a:lnTo>
                    <a:pt x="2236012" y="2242693"/>
                  </a:lnTo>
                  <a:lnTo>
                    <a:pt x="2271776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65"/>
                  </a:lnTo>
                  <a:lnTo>
                    <a:pt x="2375243" y="2065693"/>
                  </a:lnTo>
                  <a:lnTo>
                    <a:pt x="2389416" y="2021306"/>
                  </a:lnTo>
                  <a:lnTo>
                    <a:pt x="2398179" y="1974761"/>
                  </a:lnTo>
                  <a:lnTo>
                    <a:pt x="2401176" y="1926437"/>
                  </a:lnTo>
                  <a:lnTo>
                    <a:pt x="2401176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8835" y="2115428"/>
              <a:ext cx="1547853" cy="19720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475" y="4597028"/>
              <a:ext cx="1842875" cy="212250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017114" y="3758884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83560" y="3810923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017114" y="660696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83560" y="665900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99238" y="7336888"/>
            <a:ext cx="1615440" cy="168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292735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Термокружка вакуумная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2860">
              <a:lnSpc>
                <a:spcPts val="249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CLICK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46000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9370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сталь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17114" y="927704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83560" y="932908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830" y="7413697"/>
            <a:ext cx="1916172" cy="19161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077864" y="534409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55"/>
                  </a:moveTo>
                  <a:lnTo>
                    <a:pt x="366903" y="428955"/>
                  </a:lnTo>
                  <a:lnTo>
                    <a:pt x="366903" y="486905"/>
                  </a:lnTo>
                  <a:lnTo>
                    <a:pt x="443877" y="486905"/>
                  </a:lnTo>
                  <a:lnTo>
                    <a:pt x="437324" y="517753"/>
                  </a:lnTo>
                  <a:lnTo>
                    <a:pt x="419341" y="543090"/>
                  </a:lnTo>
                  <a:lnTo>
                    <a:pt x="392430" y="560247"/>
                  </a:lnTo>
                  <a:lnTo>
                    <a:pt x="359067" y="566559"/>
                  </a:lnTo>
                  <a:lnTo>
                    <a:pt x="315493" y="555523"/>
                  </a:lnTo>
                  <a:lnTo>
                    <a:pt x="285508" y="526986"/>
                  </a:lnTo>
                  <a:lnTo>
                    <a:pt x="268198" y="487743"/>
                  </a:lnTo>
                  <a:lnTo>
                    <a:pt x="262636" y="444614"/>
                  </a:lnTo>
                  <a:lnTo>
                    <a:pt x="269595" y="389724"/>
                  </a:lnTo>
                  <a:lnTo>
                    <a:pt x="289255" y="349681"/>
                  </a:lnTo>
                  <a:lnTo>
                    <a:pt x="319836" y="325170"/>
                  </a:lnTo>
                  <a:lnTo>
                    <a:pt x="359524" y="316852"/>
                  </a:lnTo>
                  <a:lnTo>
                    <a:pt x="388086" y="321449"/>
                  </a:lnTo>
                  <a:lnTo>
                    <a:pt x="412381" y="333997"/>
                  </a:lnTo>
                  <a:lnTo>
                    <a:pt x="429869" y="352628"/>
                  </a:lnTo>
                  <a:lnTo>
                    <a:pt x="438048" y="375475"/>
                  </a:lnTo>
                  <a:lnTo>
                    <a:pt x="511225" y="375475"/>
                  </a:lnTo>
                  <a:lnTo>
                    <a:pt x="501421" y="336397"/>
                  </a:lnTo>
                  <a:lnTo>
                    <a:pt x="479450" y="303580"/>
                  </a:lnTo>
                  <a:lnTo>
                    <a:pt x="447205" y="278434"/>
                  </a:lnTo>
                  <a:lnTo>
                    <a:pt x="406590" y="262343"/>
                  </a:lnTo>
                  <a:lnTo>
                    <a:pt x="359524" y="256667"/>
                  </a:lnTo>
                  <a:lnTo>
                    <a:pt x="307759" y="263220"/>
                  </a:lnTo>
                  <a:lnTo>
                    <a:pt x="281698" y="274548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89"/>
                  </a:lnTo>
                  <a:lnTo>
                    <a:pt x="207721" y="347916"/>
                  </a:lnTo>
                  <a:lnTo>
                    <a:pt x="193217" y="392137"/>
                  </a:lnTo>
                  <a:lnTo>
                    <a:pt x="188353" y="441490"/>
                  </a:lnTo>
                  <a:lnTo>
                    <a:pt x="193332" y="488937"/>
                  </a:lnTo>
                  <a:lnTo>
                    <a:pt x="207810" y="532866"/>
                  </a:lnTo>
                  <a:lnTo>
                    <a:pt x="231038" y="571004"/>
                  </a:lnTo>
                  <a:lnTo>
                    <a:pt x="262267" y="601078"/>
                  </a:lnTo>
                  <a:lnTo>
                    <a:pt x="300799" y="620788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87" y="615594"/>
                  </a:lnTo>
                  <a:lnTo>
                    <a:pt x="433476" y="600976"/>
                  </a:lnTo>
                  <a:lnTo>
                    <a:pt x="450138" y="581329"/>
                  </a:lnTo>
                  <a:lnTo>
                    <a:pt x="451700" y="615784"/>
                  </a:lnTo>
                  <a:lnTo>
                    <a:pt x="511898" y="615784"/>
                  </a:lnTo>
                  <a:lnTo>
                    <a:pt x="511898" y="4289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429002" y="4848020"/>
              <a:ext cx="9675495" cy="3298825"/>
            </a:xfrm>
            <a:custGeom>
              <a:avLst/>
              <a:gdLst/>
              <a:ahLst/>
              <a:cxnLst/>
              <a:rect l="l" t="t" r="r" b="b"/>
              <a:pathLst>
                <a:path w="9675494" h="3298825">
                  <a:moveTo>
                    <a:pt x="9675097" y="0"/>
                  </a:moveTo>
                  <a:lnTo>
                    <a:pt x="1649164" y="0"/>
                  </a:lnTo>
                  <a:lnTo>
                    <a:pt x="1600539" y="703"/>
                  </a:lnTo>
                  <a:lnTo>
                    <a:pt x="1552263" y="2799"/>
                  </a:lnTo>
                  <a:lnTo>
                    <a:pt x="1504356" y="6270"/>
                  </a:lnTo>
                  <a:lnTo>
                    <a:pt x="1456836" y="11095"/>
                  </a:lnTo>
                  <a:lnTo>
                    <a:pt x="1409724" y="17255"/>
                  </a:lnTo>
                  <a:lnTo>
                    <a:pt x="1363039" y="24731"/>
                  </a:lnTo>
                  <a:lnTo>
                    <a:pt x="1316799" y="33505"/>
                  </a:lnTo>
                  <a:lnTo>
                    <a:pt x="1271025" y="43555"/>
                  </a:lnTo>
                  <a:lnTo>
                    <a:pt x="1225736" y="54863"/>
                  </a:lnTo>
                  <a:lnTo>
                    <a:pt x="1180950" y="67411"/>
                  </a:lnTo>
                  <a:lnTo>
                    <a:pt x="1136688" y="81177"/>
                  </a:lnTo>
                  <a:lnTo>
                    <a:pt x="1092968" y="96143"/>
                  </a:lnTo>
                  <a:lnTo>
                    <a:pt x="1049810" y="112290"/>
                  </a:lnTo>
                  <a:lnTo>
                    <a:pt x="1007234" y="129599"/>
                  </a:lnTo>
                  <a:lnTo>
                    <a:pt x="965258" y="148049"/>
                  </a:lnTo>
                  <a:lnTo>
                    <a:pt x="923902" y="167622"/>
                  </a:lnTo>
                  <a:lnTo>
                    <a:pt x="883186" y="188299"/>
                  </a:lnTo>
                  <a:lnTo>
                    <a:pt x="843128" y="210059"/>
                  </a:lnTo>
                  <a:lnTo>
                    <a:pt x="803748" y="232884"/>
                  </a:lnTo>
                  <a:lnTo>
                    <a:pt x="765066" y="256754"/>
                  </a:lnTo>
                  <a:lnTo>
                    <a:pt x="727100" y="281650"/>
                  </a:lnTo>
                  <a:lnTo>
                    <a:pt x="689870" y="307553"/>
                  </a:lnTo>
                  <a:lnTo>
                    <a:pt x="653395" y="334444"/>
                  </a:lnTo>
                  <a:lnTo>
                    <a:pt x="617695" y="362302"/>
                  </a:lnTo>
                  <a:lnTo>
                    <a:pt x="582789" y="391109"/>
                  </a:lnTo>
                  <a:lnTo>
                    <a:pt x="548696" y="420845"/>
                  </a:lnTo>
                  <a:lnTo>
                    <a:pt x="515436" y="451491"/>
                  </a:lnTo>
                  <a:lnTo>
                    <a:pt x="483028" y="483028"/>
                  </a:lnTo>
                  <a:lnTo>
                    <a:pt x="451491" y="515436"/>
                  </a:lnTo>
                  <a:lnTo>
                    <a:pt x="420845" y="548696"/>
                  </a:lnTo>
                  <a:lnTo>
                    <a:pt x="391109" y="582789"/>
                  </a:lnTo>
                  <a:lnTo>
                    <a:pt x="362302" y="617695"/>
                  </a:lnTo>
                  <a:lnTo>
                    <a:pt x="334444" y="653395"/>
                  </a:lnTo>
                  <a:lnTo>
                    <a:pt x="307553" y="689870"/>
                  </a:lnTo>
                  <a:lnTo>
                    <a:pt x="281650" y="727100"/>
                  </a:lnTo>
                  <a:lnTo>
                    <a:pt x="256754" y="765066"/>
                  </a:lnTo>
                  <a:lnTo>
                    <a:pt x="232884" y="803748"/>
                  </a:lnTo>
                  <a:lnTo>
                    <a:pt x="210059" y="843128"/>
                  </a:lnTo>
                  <a:lnTo>
                    <a:pt x="188299" y="883186"/>
                  </a:lnTo>
                  <a:lnTo>
                    <a:pt x="167622" y="923902"/>
                  </a:lnTo>
                  <a:lnTo>
                    <a:pt x="148049" y="965258"/>
                  </a:lnTo>
                  <a:lnTo>
                    <a:pt x="129599" y="1007234"/>
                  </a:lnTo>
                  <a:lnTo>
                    <a:pt x="112290" y="1049810"/>
                  </a:lnTo>
                  <a:lnTo>
                    <a:pt x="96143" y="1092968"/>
                  </a:lnTo>
                  <a:lnTo>
                    <a:pt x="81177" y="1136688"/>
                  </a:lnTo>
                  <a:lnTo>
                    <a:pt x="67411" y="1180950"/>
                  </a:lnTo>
                  <a:lnTo>
                    <a:pt x="54863" y="1225736"/>
                  </a:lnTo>
                  <a:lnTo>
                    <a:pt x="43555" y="1271025"/>
                  </a:lnTo>
                  <a:lnTo>
                    <a:pt x="33505" y="1316799"/>
                  </a:lnTo>
                  <a:lnTo>
                    <a:pt x="24731" y="1363039"/>
                  </a:lnTo>
                  <a:lnTo>
                    <a:pt x="17255" y="1409724"/>
                  </a:lnTo>
                  <a:lnTo>
                    <a:pt x="11095" y="1456836"/>
                  </a:lnTo>
                  <a:lnTo>
                    <a:pt x="6270" y="1504356"/>
                  </a:lnTo>
                  <a:lnTo>
                    <a:pt x="2799" y="1552263"/>
                  </a:lnTo>
                  <a:lnTo>
                    <a:pt x="703" y="1600539"/>
                  </a:lnTo>
                  <a:lnTo>
                    <a:pt x="0" y="1649164"/>
                  </a:lnTo>
                  <a:lnTo>
                    <a:pt x="703" y="1697789"/>
                  </a:lnTo>
                  <a:lnTo>
                    <a:pt x="2799" y="1746065"/>
                  </a:lnTo>
                  <a:lnTo>
                    <a:pt x="6270" y="1793972"/>
                  </a:lnTo>
                  <a:lnTo>
                    <a:pt x="11095" y="1841492"/>
                  </a:lnTo>
                  <a:lnTo>
                    <a:pt x="17255" y="1888604"/>
                  </a:lnTo>
                  <a:lnTo>
                    <a:pt x="24731" y="1935289"/>
                  </a:lnTo>
                  <a:lnTo>
                    <a:pt x="33505" y="1981529"/>
                  </a:lnTo>
                  <a:lnTo>
                    <a:pt x="43555" y="2027303"/>
                  </a:lnTo>
                  <a:lnTo>
                    <a:pt x="54863" y="2072592"/>
                  </a:lnTo>
                  <a:lnTo>
                    <a:pt x="67411" y="2117378"/>
                  </a:lnTo>
                  <a:lnTo>
                    <a:pt x="81177" y="2161640"/>
                  </a:lnTo>
                  <a:lnTo>
                    <a:pt x="96143" y="2205360"/>
                  </a:lnTo>
                  <a:lnTo>
                    <a:pt x="112290" y="2248517"/>
                  </a:lnTo>
                  <a:lnTo>
                    <a:pt x="129599" y="2291094"/>
                  </a:lnTo>
                  <a:lnTo>
                    <a:pt x="148049" y="2333070"/>
                  </a:lnTo>
                  <a:lnTo>
                    <a:pt x="167622" y="2374425"/>
                  </a:lnTo>
                  <a:lnTo>
                    <a:pt x="188299" y="2415142"/>
                  </a:lnTo>
                  <a:lnTo>
                    <a:pt x="210059" y="2455200"/>
                  </a:lnTo>
                  <a:lnTo>
                    <a:pt x="232884" y="2494580"/>
                  </a:lnTo>
                  <a:lnTo>
                    <a:pt x="256754" y="2533262"/>
                  </a:lnTo>
                  <a:lnTo>
                    <a:pt x="281650" y="2571228"/>
                  </a:lnTo>
                  <a:lnTo>
                    <a:pt x="307553" y="2608458"/>
                  </a:lnTo>
                  <a:lnTo>
                    <a:pt x="334444" y="2644933"/>
                  </a:lnTo>
                  <a:lnTo>
                    <a:pt x="362302" y="2680633"/>
                  </a:lnTo>
                  <a:lnTo>
                    <a:pt x="391109" y="2715539"/>
                  </a:lnTo>
                  <a:lnTo>
                    <a:pt x="420845" y="2749632"/>
                  </a:lnTo>
                  <a:lnTo>
                    <a:pt x="451491" y="2782892"/>
                  </a:lnTo>
                  <a:lnTo>
                    <a:pt x="483028" y="2815300"/>
                  </a:lnTo>
                  <a:lnTo>
                    <a:pt x="515436" y="2846837"/>
                  </a:lnTo>
                  <a:lnTo>
                    <a:pt x="548696" y="2877483"/>
                  </a:lnTo>
                  <a:lnTo>
                    <a:pt x="582789" y="2907219"/>
                  </a:lnTo>
                  <a:lnTo>
                    <a:pt x="617695" y="2936026"/>
                  </a:lnTo>
                  <a:lnTo>
                    <a:pt x="653395" y="2963884"/>
                  </a:lnTo>
                  <a:lnTo>
                    <a:pt x="689870" y="2990774"/>
                  </a:lnTo>
                  <a:lnTo>
                    <a:pt x="727100" y="3016677"/>
                  </a:lnTo>
                  <a:lnTo>
                    <a:pt x="765066" y="3041574"/>
                  </a:lnTo>
                  <a:lnTo>
                    <a:pt x="803748" y="3065444"/>
                  </a:lnTo>
                  <a:lnTo>
                    <a:pt x="843128" y="3088269"/>
                  </a:lnTo>
                  <a:lnTo>
                    <a:pt x="883186" y="3110029"/>
                  </a:lnTo>
                  <a:lnTo>
                    <a:pt x="923902" y="3130706"/>
                  </a:lnTo>
                  <a:lnTo>
                    <a:pt x="965258" y="3150279"/>
                  </a:lnTo>
                  <a:lnTo>
                    <a:pt x="1007234" y="3168729"/>
                  </a:lnTo>
                  <a:lnTo>
                    <a:pt x="1049810" y="3186037"/>
                  </a:lnTo>
                  <a:lnTo>
                    <a:pt x="1092968" y="3202185"/>
                  </a:lnTo>
                  <a:lnTo>
                    <a:pt x="1136688" y="3217151"/>
                  </a:lnTo>
                  <a:lnTo>
                    <a:pt x="1180950" y="3230917"/>
                  </a:lnTo>
                  <a:lnTo>
                    <a:pt x="1225736" y="3243464"/>
                  </a:lnTo>
                  <a:lnTo>
                    <a:pt x="1271025" y="3254773"/>
                  </a:lnTo>
                  <a:lnTo>
                    <a:pt x="1316799" y="3264823"/>
                  </a:lnTo>
                  <a:lnTo>
                    <a:pt x="1363039" y="3273596"/>
                  </a:lnTo>
                  <a:lnTo>
                    <a:pt x="1409724" y="3281073"/>
                  </a:lnTo>
                  <a:lnTo>
                    <a:pt x="1456836" y="3287233"/>
                  </a:lnTo>
                  <a:lnTo>
                    <a:pt x="1504356" y="3292058"/>
                  </a:lnTo>
                  <a:lnTo>
                    <a:pt x="1552263" y="3295529"/>
                  </a:lnTo>
                  <a:lnTo>
                    <a:pt x="1600539" y="3297625"/>
                  </a:lnTo>
                  <a:lnTo>
                    <a:pt x="1649164" y="3298328"/>
                  </a:lnTo>
                  <a:lnTo>
                    <a:pt x="9675097" y="3298328"/>
                  </a:lnTo>
                  <a:lnTo>
                    <a:pt x="96750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010653" y="8436302"/>
              <a:ext cx="2890520" cy="827405"/>
            </a:xfrm>
            <a:custGeom>
              <a:avLst/>
              <a:gdLst/>
              <a:ahLst/>
              <a:cxnLst/>
              <a:rect l="l" t="t" r="r" b="b"/>
              <a:pathLst>
                <a:path w="2890519" h="827404">
                  <a:moveTo>
                    <a:pt x="2476364" y="827199"/>
                  </a:moveTo>
                  <a:lnTo>
                    <a:pt x="413599" y="827199"/>
                  </a:lnTo>
                  <a:lnTo>
                    <a:pt x="365365" y="824417"/>
                  </a:lnTo>
                  <a:lnTo>
                    <a:pt x="318766" y="816276"/>
                  </a:lnTo>
                  <a:lnTo>
                    <a:pt x="274110" y="803087"/>
                  </a:lnTo>
                  <a:lnTo>
                    <a:pt x="231710" y="785160"/>
                  </a:lnTo>
                  <a:lnTo>
                    <a:pt x="191875" y="762806"/>
                  </a:lnTo>
                  <a:lnTo>
                    <a:pt x="154915" y="736335"/>
                  </a:lnTo>
                  <a:lnTo>
                    <a:pt x="121141" y="706058"/>
                  </a:lnTo>
                  <a:lnTo>
                    <a:pt x="90864" y="672284"/>
                  </a:lnTo>
                  <a:lnTo>
                    <a:pt x="64393" y="635324"/>
                  </a:lnTo>
                  <a:lnTo>
                    <a:pt x="42039" y="595489"/>
                  </a:lnTo>
                  <a:lnTo>
                    <a:pt x="24112" y="553089"/>
                  </a:lnTo>
                  <a:lnTo>
                    <a:pt x="10923" y="508433"/>
                  </a:lnTo>
                  <a:lnTo>
                    <a:pt x="2782" y="461833"/>
                  </a:lnTo>
                  <a:lnTo>
                    <a:pt x="0" y="413599"/>
                  </a:lnTo>
                  <a:lnTo>
                    <a:pt x="2782" y="365365"/>
                  </a:lnTo>
                  <a:lnTo>
                    <a:pt x="10923" y="318766"/>
                  </a:lnTo>
                  <a:lnTo>
                    <a:pt x="24112" y="274110"/>
                  </a:lnTo>
                  <a:lnTo>
                    <a:pt x="42039" y="231710"/>
                  </a:lnTo>
                  <a:lnTo>
                    <a:pt x="64393" y="191875"/>
                  </a:lnTo>
                  <a:lnTo>
                    <a:pt x="90864" y="154915"/>
                  </a:lnTo>
                  <a:lnTo>
                    <a:pt x="121141" y="121141"/>
                  </a:lnTo>
                  <a:lnTo>
                    <a:pt x="154915" y="90864"/>
                  </a:lnTo>
                  <a:lnTo>
                    <a:pt x="191875" y="64393"/>
                  </a:lnTo>
                  <a:lnTo>
                    <a:pt x="231710" y="42039"/>
                  </a:lnTo>
                  <a:lnTo>
                    <a:pt x="274110" y="24112"/>
                  </a:lnTo>
                  <a:lnTo>
                    <a:pt x="318766" y="10923"/>
                  </a:lnTo>
                  <a:lnTo>
                    <a:pt x="365365" y="2782"/>
                  </a:lnTo>
                  <a:lnTo>
                    <a:pt x="413599" y="0"/>
                  </a:lnTo>
                  <a:lnTo>
                    <a:pt x="2476364" y="0"/>
                  </a:lnTo>
                  <a:lnTo>
                    <a:pt x="2524598" y="2782"/>
                  </a:lnTo>
                  <a:lnTo>
                    <a:pt x="2571198" y="10923"/>
                  </a:lnTo>
                  <a:lnTo>
                    <a:pt x="2615853" y="24112"/>
                  </a:lnTo>
                  <a:lnTo>
                    <a:pt x="2658254" y="42039"/>
                  </a:lnTo>
                  <a:lnTo>
                    <a:pt x="2698089" y="64393"/>
                  </a:lnTo>
                  <a:lnTo>
                    <a:pt x="2735048" y="90864"/>
                  </a:lnTo>
                  <a:lnTo>
                    <a:pt x="2768822" y="121141"/>
                  </a:lnTo>
                  <a:lnTo>
                    <a:pt x="2799100" y="154915"/>
                  </a:lnTo>
                  <a:lnTo>
                    <a:pt x="2825571" y="191875"/>
                  </a:lnTo>
                  <a:lnTo>
                    <a:pt x="2847925" y="231710"/>
                  </a:lnTo>
                  <a:lnTo>
                    <a:pt x="2865851" y="274110"/>
                  </a:lnTo>
                  <a:lnTo>
                    <a:pt x="2879040" y="318766"/>
                  </a:lnTo>
                  <a:lnTo>
                    <a:pt x="2887181" y="365365"/>
                  </a:lnTo>
                  <a:lnTo>
                    <a:pt x="2889964" y="413599"/>
                  </a:lnTo>
                  <a:lnTo>
                    <a:pt x="2887181" y="461833"/>
                  </a:lnTo>
                  <a:lnTo>
                    <a:pt x="2879040" y="508433"/>
                  </a:lnTo>
                  <a:lnTo>
                    <a:pt x="2865851" y="553089"/>
                  </a:lnTo>
                  <a:lnTo>
                    <a:pt x="2847925" y="595489"/>
                  </a:lnTo>
                  <a:lnTo>
                    <a:pt x="2825571" y="635324"/>
                  </a:lnTo>
                  <a:lnTo>
                    <a:pt x="2799100" y="672284"/>
                  </a:lnTo>
                  <a:lnTo>
                    <a:pt x="2768822" y="706058"/>
                  </a:lnTo>
                  <a:lnTo>
                    <a:pt x="2735048" y="736335"/>
                  </a:lnTo>
                  <a:lnTo>
                    <a:pt x="2698089" y="762806"/>
                  </a:lnTo>
                  <a:lnTo>
                    <a:pt x="2658254" y="785160"/>
                  </a:lnTo>
                  <a:lnTo>
                    <a:pt x="2615853" y="803087"/>
                  </a:lnTo>
                  <a:lnTo>
                    <a:pt x="2571198" y="816276"/>
                  </a:lnTo>
                  <a:lnTo>
                    <a:pt x="2524598" y="824417"/>
                  </a:lnTo>
                  <a:lnTo>
                    <a:pt x="2476364" y="827199"/>
                  </a:lnTo>
                  <a:close/>
                </a:path>
              </a:pathLst>
            </a:custGeom>
            <a:ln w="29684">
              <a:solidFill>
                <a:srgbClr val="522E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501143" y="8849902"/>
              <a:ext cx="64769" cy="0"/>
            </a:xfrm>
            <a:custGeom>
              <a:avLst/>
              <a:gdLst/>
              <a:ahLst/>
              <a:cxnLst/>
              <a:rect l="l" t="t" r="r" b="b"/>
              <a:pathLst>
                <a:path w="64769">
                  <a:moveTo>
                    <a:pt x="0" y="0"/>
                  </a:moveTo>
                  <a:lnTo>
                    <a:pt x="643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455666" y="8849902"/>
              <a:ext cx="2045970" cy="0"/>
            </a:xfrm>
            <a:custGeom>
              <a:avLst/>
              <a:gdLst/>
              <a:ahLst/>
              <a:cxnLst/>
              <a:rect l="l" t="t" r="r" b="b"/>
              <a:pathLst>
                <a:path w="2045969">
                  <a:moveTo>
                    <a:pt x="0" y="0"/>
                  </a:moveTo>
                  <a:lnTo>
                    <a:pt x="2045476" y="0"/>
                  </a:lnTo>
                </a:path>
              </a:pathLst>
            </a:custGeom>
            <a:ln w="59359">
              <a:solidFill>
                <a:srgbClr val="522E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263950" y="8607181"/>
              <a:ext cx="301625" cy="485775"/>
            </a:xfrm>
            <a:custGeom>
              <a:avLst/>
              <a:gdLst/>
              <a:ahLst/>
              <a:cxnLst/>
              <a:rect l="l" t="t" r="r" b="b"/>
              <a:pathLst>
                <a:path w="301625" h="485775">
                  <a:moveTo>
                    <a:pt x="40490" y="0"/>
                  </a:moveTo>
                  <a:lnTo>
                    <a:pt x="0" y="43475"/>
                  </a:lnTo>
                  <a:lnTo>
                    <a:pt x="214401" y="242777"/>
                  </a:lnTo>
                  <a:lnTo>
                    <a:pt x="0" y="442028"/>
                  </a:lnTo>
                  <a:lnTo>
                    <a:pt x="40490" y="485503"/>
                  </a:lnTo>
                  <a:lnTo>
                    <a:pt x="301571" y="242777"/>
                  </a:lnTo>
                  <a:lnTo>
                    <a:pt x="40490" y="0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479613" y="5622256"/>
            <a:ext cx="8155940" cy="1608455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1320"/>
              </a:spcBef>
            </a:pPr>
            <a:r>
              <a:rPr sz="5700" b="1" spc="-25" dirty="0">
                <a:solidFill>
                  <a:srgbClr val="522E48"/>
                </a:solidFill>
                <a:latin typeface="Arial"/>
                <a:cs typeface="Arial"/>
              </a:rPr>
              <a:t>МЫ </a:t>
            </a:r>
            <a:r>
              <a:rPr sz="5700" b="1" spc="-50" dirty="0">
                <a:solidFill>
                  <a:srgbClr val="522E48"/>
                </a:solidFill>
                <a:latin typeface="Arial"/>
                <a:cs typeface="Arial"/>
              </a:rPr>
              <a:t>ИНДИВИДУАЛЬНОСТЬ</a:t>
            </a:r>
            <a:endParaRPr sz="57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120909" y="6055413"/>
            <a:ext cx="890269" cy="0"/>
          </a:xfrm>
          <a:custGeom>
            <a:avLst/>
            <a:gdLst/>
            <a:ahLst/>
            <a:cxnLst/>
            <a:rect l="l" t="t" r="r" b="b"/>
            <a:pathLst>
              <a:path w="890269">
                <a:moveTo>
                  <a:pt x="0" y="0"/>
                </a:moveTo>
                <a:lnTo>
                  <a:pt x="890245" y="0"/>
                </a:lnTo>
              </a:path>
            </a:pathLst>
          </a:custGeom>
          <a:ln w="89044">
            <a:solidFill>
              <a:srgbClr val="522E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42645" y="1968954"/>
            <a:ext cx="1605280" cy="1443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Нож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складной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BOMBER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4450">
              <a:lnSpc>
                <a:spcPct val="100000"/>
              </a:lnSpc>
              <a:spcBef>
                <a:spcPts val="180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349579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сталь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1593" y="4645871"/>
            <a:ext cx="2466975" cy="151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ts val="1639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Складной </a:t>
            </a:r>
            <a:r>
              <a:rPr sz="1400" b="0" spc="-25" dirty="0">
                <a:solidFill>
                  <a:schemeClr val="bg1"/>
                </a:solidFill>
                <a:latin typeface="Montserrat Medium"/>
                <a:cs typeface="Montserrat Medium"/>
              </a:rPr>
              <a:t>нож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2860">
              <a:lnSpc>
                <a:spcPts val="248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THIAM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22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345457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8415">
              <a:lnSpc>
                <a:spcPct val="100000"/>
              </a:lnSpc>
              <a:spcBef>
                <a:spcPts val="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алюминий/нержавеющая</a:t>
            </a:r>
            <a:r>
              <a:rPr sz="1150" b="0" spc="1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сталь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9538950" cy="6820534"/>
            <a:chOff x="0" y="0"/>
            <a:chExt cx="19538950" cy="6820534"/>
          </a:xfrm>
        </p:grpSpPr>
        <p:sp>
          <p:nvSpPr>
            <p:cNvPr id="8" name="object 8"/>
            <p:cNvSpPr/>
            <p:nvPr/>
          </p:nvSpPr>
          <p:spPr>
            <a:xfrm>
              <a:off x="19038088" y="592879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31"/>
                  </a:moveTo>
                  <a:lnTo>
                    <a:pt x="358787" y="419531"/>
                  </a:lnTo>
                  <a:lnTo>
                    <a:pt x="358787" y="476211"/>
                  </a:lnTo>
                  <a:lnTo>
                    <a:pt x="434047" y="476211"/>
                  </a:lnTo>
                  <a:lnTo>
                    <a:pt x="427647" y="506374"/>
                  </a:lnTo>
                  <a:lnTo>
                    <a:pt x="410070" y="531152"/>
                  </a:lnTo>
                  <a:lnTo>
                    <a:pt x="383755" y="547928"/>
                  </a:lnTo>
                  <a:lnTo>
                    <a:pt x="351129" y="554101"/>
                  </a:lnTo>
                  <a:lnTo>
                    <a:pt x="308521" y="543306"/>
                  </a:lnTo>
                  <a:lnTo>
                    <a:pt x="279196" y="515404"/>
                  </a:lnTo>
                  <a:lnTo>
                    <a:pt x="262267" y="477024"/>
                  </a:lnTo>
                  <a:lnTo>
                    <a:pt x="256832" y="434848"/>
                  </a:lnTo>
                  <a:lnTo>
                    <a:pt x="263639" y="381177"/>
                  </a:lnTo>
                  <a:lnTo>
                    <a:pt x="282867" y="342023"/>
                  </a:lnTo>
                  <a:lnTo>
                    <a:pt x="312762" y="318046"/>
                  </a:lnTo>
                  <a:lnTo>
                    <a:pt x="351574" y="309918"/>
                  </a:lnTo>
                  <a:lnTo>
                    <a:pt x="379514" y="314413"/>
                  </a:lnTo>
                  <a:lnTo>
                    <a:pt x="403263" y="326682"/>
                  </a:lnTo>
                  <a:lnTo>
                    <a:pt x="420370" y="344906"/>
                  </a:lnTo>
                  <a:lnTo>
                    <a:pt x="428371" y="367258"/>
                  </a:lnTo>
                  <a:lnTo>
                    <a:pt x="499922" y="367258"/>
                  </a:lnTo>
                  <a:lnTo>
                    <a:pt x="486003" y="320382"/>
                  </a:lnTo>
                  <a:lnTo>
                    <a:pt x="454215" y="283629"/>
                  </a:lnTo>
                  <a:lnTo>
                    <a:pt x="408190" y="259638"/>
                  </a:lnTo>
                  <a:lnTo>
                    <a:pt x="351574" y="251040"/>
                  </a:lnTo>
                  <a:lnTo>
                    <a:pt x="300951" y="257454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94"/>
                  </a:lnTo>
                  <a:lnTo>
                    <a:pt x="203123" y="340296"/>
                  </a:lnTo>
                  <a:lnTo>
                    <a:pt x="188937" y="383540"/>
                  </a:lnTo>
                  <a:lnTo>
                    <a:pt x="184188" y="431800"/>
                  </a:lnTo>
                  <a:lnTo>
                    <a:pt x="189064" y="478193"/>
                  </a:lnTo>
                  <a:lnTo>
                    <a:pt x="203212" y="521157"/>
                  </a:lnTo>
                  <a:lnTo>
                    <a:pt x="225920" y="558457"/>
                  </a:lnTo>
                  <a:lnTo>
                    <a:pt x="256476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13" y="610971"/>
                  </a:lnTo>
                  <a:lnTo>
                    <a:pt x="400532" y="602056"/>
                  </a:lnTo>
                  <a:lnTo>
                    <a:pt x="423887" y="587756"/>
                  </a:lnTo>
                  <a:lnTo>
                    <a:pt x="440182" y="568540"/>
                  </a:lnTo>
                  <a:lnTo>
                    <a:pt x="441718" y="602234"/>
                  </a:lnTo>
                  <a:lnTo>
                    <a:pt x="500583" y="602234"/>
                  </a:lnTo>
                  <a:lnTo>
                    <a:pt x="500583" y="419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76718" y="0"/>
              <a:ext cx="1485630" cy="7425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841391"/>
              <a:ext cx="2403475" cy="4979035"/>
            </a:xfrm>
            <a:custGeom>
              <a:avLst/>
              <a:gdLst/>
              <a:ahLst/>
              <a:cxnLst/>
              <a:rect l="l" t="t" r="r" b="b"/>
              <a:pathLst>
                <a:path w="2403475" h="4979034">
                  <a:moveTo>
                    <a:pt x="2403183" y="3052546"/>
                  </a:moveTo>
                  <a:lnTo>
                    <a:pt x="2400160" y="3004223"/>
                  </a:lnTo>
                  <a:lnTo>
                    <a:pt x="2391359" y="2957690"/>
                  </a:lnTo>
                  <a:lnTo>
                    <a:pt x="2377109" y="2913316"/>
                  </a:lnTo>
                  <a:lnTo>
                    <a:pt x="2357805" y="2871444"/>
                  </a:lnTo>
                  <a:lnTo>
                    <a:pt x="2333802" y="2832455"/>
                  </a:lnTo>
                  <a:lnTo>
                    <a:pt x="2305443" y="2796692"/>
                  </a:lnTo>
                  <a:lnTo>
                    <a:pt x="2273122" y="2764536"/>
                  </a:lnTo>
                  <a:lnTo>
                    <a:pt x="2237181" y="2736329"/>
                  </a:lnTo>
                  <a:lnTo>
                    <a:pt x="2197976" y="2712440"/>
                  </a:lnTo>
                  <a:lnTo>
                    <a:pt x="2155901" y="2693238"/>
                  </a:lnTo>
                  <a:lnTo>
                    <a:pt x="2111286" y="2679077"/>
                  </a:lnTo>
                  <a:lnTo>
                    <a:pt x="2064512" y="2670302"/>
                  </a:lnTo>
                  <a:lnTo>
                    <a:pt x="2015934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896" y="4979022"/>
                  </a:lnTo>
                  <a:lnTo>
                    <a:pt x="2064473" y="4976025"/>
                  </a:lnTo>
                  <a:lnTo>
                    <a:pt x="2111248" y="4967262"/>
                  </a:lnTo>
                  <a:lnTo>
                    <a:pt x="2155863" y="4953089"/>
                  </a:lnTo>
                  <a:lnTo>
                    <a:pt x="2197963" y="4933886"/>
                  </a:lnTo>
                  <a:lnTo>
                    <a:pt x="2237155" y="4909998"/>
                  </a:lnTo>
                  <a:lnTo>
                    <a:pt x="2273109" y="4881791"/>
                  </a:lnTo>
                  <a:lnTo>
                    <a:pt x="2305431" y="4849622"/>
                  </a:lnTo>
                  <a:lnTo>
                    <a:pt x="2333790" y="4813859"/>
                  </a:lnTo>
                  <a:lnTo>
                    <a:pt x="2357805" y="4774857"/>
                  </a:lnTo>
                  <a:lnTo>
                    <a:pt x="2377109" y="4732985"/>
                  </a:lnTo>
                  <a:lnTo>
                    <a:pt x="2391346" y="4688598"/>
                  </a:lnTo>
                  <a:lnTo>
                    <a:pt x="2400160" y="4642066"/>
                  </a:lnTo>
                  <a:lnTo>
                    <a:pt x="2403183" y="4593729"/>
                  </a:lnTo>
                  <a:lnTo>
                    <a:pt x="2403183" y="3052546"/>
                  </a:lnTo>
                  <a:close/>
                </a:path>
                <a:path w="2403475" h="4979034">
                  <a:moveTo>
                    <a:pt x="2403183" y="385241"/>
                  </a:moveTo>
                  <a:lnTo>
                    <a:pt x="2400135" y="336918"/>
                  </a:lnTo>
                  <a:lnTo>
                    <a:pt x="2391257" y="290385"/>
                  </a:lnTo>
                  <a:lnTo>
                    <a:pt x="2376894" y="246011"/>
                  </a:lnTo>
                  <a:lnTo>
                    <a:pt x="2357412" y="204139"/>
                  </a:lnTo>
                  <a:lnTo>
                    <a:pt x="2333206" y="165150"/>
                  </a:lnTo>
                  <a:lnTo>
                    <a:pt x="2304605" y="129387"/>
                  </a:lnTo>
                  <a:lnTo>
                    <a:pt x="2271992" y="97231"/>
                  </a:lnTo>
                  <a:lnTo>
                    <a:pt x="2235746" y="69024"/>
                  </a:lnTo>
                  <a:lnTo>
                    <a:pt x="2196211" y="45135"/>
                  </a:lnTo>
                  <a:lnTo>
                    <a:pt x="2153755" y="25933"/>
                  </a:lnTo>
                  <a:lnTo>
                    <a:pt x="2108758" y="11760"/>
                  </a:lnTo>
                  <a:lnTo>
                    <a:pt x="2061578" y="2997"/>
                  </a:lnTo>
                  <a:lnTo>
                    <a:pt x="2012581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2530" y="2311717"/>
                  </a:lnTo>
                  <a:lnTo>
                    <a:pt x="2061540" y="2308720"/>
                  </a:lnTo>
                  <a:lnTo>
                    <a:pt x="2108720" y="2299957"/>
                  </a:lnTo>
                  <a:lnTo>
                    <a:pt x="2153729" y="2285784"/>
                  </a:lnTo>
                  <a:lnTo>
                    <a:pt x="2196185" y="2266581"/>
                  </a:lnTo>
                  <a:lnTo>
                    <a:pt x="2235720" y="2242693"/>
                  </a:lnTo>
                  <a:lnTo>
                    <a:pt x="2271979" y="2214486"/>
                  </a:lnTo>
                  <a:lnTo>
                    <a:pt x="2304592" y="2182317"/>
                  </a:lnTo>
                  <a:lnTo>
                    <a:pt x="2333193" y="2146554"/>
                  </a:lnTo>
                  <a:lnTo>
                    <a:pt x="2357412" y="2107552"/>
                  </a:lnTo>
                  <a:lnTo>
                    <a:pt x="2376894" y="2065680"/>
                  </a:lnTo>
                  <a:lnTo>
                    <a:pt x="2391257" y="2021293"/>
                  </a:lnTo>
                  <a:lnTo>
                    <a:pt x="2400135" y="1974761"/>
                  </a:lnTo>
                  <a:lnTo>
                    <a:pt x="2403183" y="1926424"/>
                  </a:lnTo>
                  <a:lnTo>
                    <a:pt x="2403183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412" y="4649382"/>
              <a:ext cx="2018013" cy="19789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54" y="1895544"/>
              <a:ext cx="2272182" cy="199332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069468" y="3706530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135915" y="375856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69468" y="643943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35915" y="649147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51593" y="7357830"/>
            <a:ext cx="1797685" cy="1501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Набор в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чехле: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термос и 2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кружки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</a:pPr>
            <a:endParaRPr sz="145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ru-RU"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3507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4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8415" marR="178435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сталь, нейлон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7178770"/>
            <a:ext cx="4975860" cy="2312035"/>
          </a:xfrm>
          <a:custGeom>
            <a:avLst/>
            <a:gdLst/>
            <a:ahLst/>
            <a:cxnLst/>
            <a:rect l="l" t="t" r="r" b="b"/>
            <a:pathLst>
              <a:path w="4975860" h="2312034">
                <a:moveTo>
                  <a:pt x="2403183" y="385241"/>
                </a:moveTo>
                <a:lnTo>
                  <a:pt x="2400160" y="336931"/>
                </a:lnTo>
                <a:lnTo>
                  <a:pt x="2391359" y="290398"/>
                </a:lnTo>
                <a:lnTo>
                  <a:pt x="2377109" y="246011"/>
                </a:lnTo>
                <a:lnTo>
                  <a:pt x="2357805" y="204139"/>
                </a:lnTo>
                <a:lnTo>
                  <a:pt x="2333802" y="165150"/>
                </a:lnTo>
                <a:lnTo>
                  <a:pt x="2305443" y="129400"/>
                </a:lnTo>
                <a:lnTo>
                  <a:pt x="2273122" y="97231"/>
                </a:lnTo>
                <a:lnTo>
                  <a:pt x="2237181" y="69024"/>
                </a:lnTo>
                <a:lnTo>
                  <a:pt x="2197976" y="45135"/>
                </a:lnTo>
                <a:lnTo>
                  <a:pt x="2155901" y="25933"/>
                </a:lnTo>
                <a:lnTo>
                  <a:pt x="2111286" y="11772"/>
                </a:lnTo>
                <a:lnTo>
                  <a:pt x="2064512" y="3009"/>
                </a:lnTo>
                <a:lnTo>
                  <a:pt x="2015934" y="0"/>
                </a:lnTo>
                <a:lnTo>
                  <a:pt x="0" y="50"/>
                </a:lnTo>
                <a:lnTo>
                  <a:pt x="0" y="2311717"/>
                </a:lnTo>
                <a:lnTo>
                  <a:pt x="2015896" y="2311717"/>
                </a:lnTo>
                <a:lnTo>
                  <a:pt x="2064473" y="2308720"/>
                </a:lnTo>
                <a:lnTo>
                  <a:pt x="2111248" y="2299957"/>
                </a:lnTo>
                <a:lnTo>
                  <a:pt x="2155863" y="2285784"/>
                </a:lnTo>
                <a:lnTo>
                  <a:pt x="2197963" y="2266581"/>
                </a:lnTo>
                <a:lnTo>
                  <a:pt x="2237155" y="2242693"/>
                </a:lnTo>
                <a:lnTo>
                  <a:pt x="2273109" y="2214486"/>
                </a:lnTo>
                <a:lnTo>
                  <a:pt x="2305431" y="2182317"/>
                </a:lnTo>
                <a:lnTo>
                  <a:pt x="2333790" y="2146554"/>
                </a:lnTo>
                <a:lnTo>
                  <a:pt x="2357805" y="2107565"/>
                </a:lnTo>
                <a:lnTo>
                  <a:pt x="2377109" y="2065680"/>
                </a:lnTo>
                <a:lnTo>
                  <a:pt x="2391346" y="2021293"/>
                </a:lnTo>
                <a:lnTo>
                  <a:pt x="2400160" y="1974761"/>
                </a:lnTo>
                <a:lnTo>
                  <a:pt x="2403183" y="1926424"/>
                </a:lnTo>
                <a:lnTo>
                  <a:pt x="2403183" y="385241"/>
                </a:lnTo>
                <a:close/>
              </a:path>
              <a:path w="4975860" h="2312034">
                <a:moveTo>
                  <a:pt x="4975504" y="2013813"/>
                </a:moveTo>
                <a:lnTo>
                  <a:pt x="4970615" y="1989658"/>
                </a:lnTo>
                <a:lnTo>
                  <a:pt x="4966652" y="1983790"/>
                </a:lnTo>
                <a:lnTo>
                  <a:pt x="4966652" y="2013813"/>
                </a:lnTo>
                <a:lnTo>
                  <a:pt x="4966652" y="2244674"/>
                </a:lnTo>
                <a:lnTo>
                  <a:pt x="4962461" y="2265388"/>
                </a:lnTo>
                <a:lnTo>
                  <a:pt x="4951031" y="2282317"/>
                </a:lnTo>
                <a:lnTo>
                  <a:pt x="4934089" y="2293747"/>
                </a:lnTo>
                <a:lnTo>
                  <a:pt x="4913376" y="2297950"/>
                </a:lnTo>
                <a:lnTo>
                  <a:pt x="4131602" y="2297950"/>
                </a:lnTo>
                <a:lnTo>
                  <a:pt x="4110888" y="2293747"/>
                </a:lnTo>
                <a:lnTo>
                  <a:pt x="4093946" y="2282317"/>
                </a:lnTo>
                <a:lnTo>
                  <a:pt x="4082516" y="2265388"/>
                </a:lnTo>
                <a:lnTo>
                  <a:pt x="4078325" y="2244674"/>
                </a:lnTo>
                <a:lnTo>
                  <a:pt x="4078325" y="2013813"/>
                </a:lnTo>
                <a:lnTo>
                  <a:pt x="4082516" y="1993099"/>
                </a:lnTo>
                <a:lnTo>
                  <a:pt x="4093946" y="1976158"/>
                </a:lnTo>
                <a:lnTo>
                  <a:pt x="4110888" y="1964740"/>
                </a:lnTo>
                <a:lnTo>
                  <a:pt x="4131602" y="1960537"/>
                </a:lnTo>
                <a:lnTo>
                  <a:pt x="4913376" y="1960537"/>
                </a:lnTo>
                <a:lnTo>
                  <a:pt x="4934089" y="1964740"/>
                </a:lnTo>
                <a:lnTo>
                  <a:pt x="4951031" y="1976158"/>
                </a:lnTo>
                <a:lnTo>
                  <a:pt x="4962461" y="1993099"/>
                </a:lnTo>
                <a:lnTo>
                  <a:pt x="4966652" y="2013813"/>
                </a:lnTo>
                <a:lnTo>
                  <a:pt x="4966652" y="1983790"/>
                </a:lnTo>
                <a:lnTo>
                  <a:pt x="4957292" y="1969909"/>
                </a:lnTo>
                <a:lnTo>
                  <a:pt x="4943411" y="1960537"/>
                </a:lnTo>
                <a:lnTo>
                  <a:pt x="4937531" y="1956574"/>
                </a:lnTo>
                <a:lnTo>
                  <a:pt x="4913376" y="1951685"/>
                </a:lnTo>
                <a:lnTo>
                  <a:pt x="4131602" y="1951685"/>
                </a:lnTo>
                <a:lnTo>
                  <a:pt x="4107446" y="1956574"/>
                </a:lnTo>
                <a:lnTo>
                  <a:pt x="4087685" y="1969909"/>
                </a:lnTo>
                <a:lnTo>
                  <a:pt x="4074350" y="1989658"/>
                </a:lnTo>
                <a:lnTo>
                  <a:pt x="4069461" y="2013813"/>
                </a:lnTo>
                <a:lnTo>
                  <a:pt x="4069461" y="2244674"/>
                </a:lnTo>
                <a:lnTo>
                  <a:pt x="4074350" y="2268829"/>
                </a:lnTo>
                <a:lnTo>
                  <a:pt x="4087685" y="2288578"/>
                </a:lnTo>
                <a:lnTo>
                  <a:pt x="4107446" y="2301900"/>
                </a:lnTo>
                <a:lnTo>
                  <a:pt x="4131602" y="2306790"/>
                </a:lnTo>
                <a:lnTo>
                  <a:pt x="4913376" y="2306790"/>
                </a:lnTo>
                <a:lnTo>
                  <a:pt x="4957292" y="2288578"/>
                </a:lnTo>
                <a:lnTo>
                  <a:pt x="4975504" y="2244674"/>
                </a:lnTo>
                <a:lnTo>
                  <a:pt x="4975504" y="20138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35915" y="918248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124" y="7377052"/>
            <a:ext cx="1863817" cy="186380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3" y="954"/>
            <a:ext cx="20118216" cy="1132040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993" y="511282"/>
            <a:ext cx="19608800" cy="10313670"/>
          </a:xfrm>
          <a:custGeom>
            <a:avLst/>
            <a:gdLst/>
            <a:ahLst/>
            <a:cxnLst/>
            <a:rect l="l" t="t" r="r" b="b"/>
            <a:pathLst>
              <a:path w="19608800" h="10313670">
                <a:moveTo>
                  <a:pt x="2401189" y="8387156"/>
                </a:moveTo>
                <a:lnTo>
                  <a:pt x="2398191" y="8338833"/>
                </a:lnTo>
                <a:lnTo>
                  <a:pt x="2389428" y="8292300"/>
                </a:lnTo>
                <a:lnTo>
                  <a:pt x="2375255" y="8247926"/>
                </a:lnTo>
                <a:lnTo>
                  <a:pt x="2356053" y="8206054"/>
                </a:lnTo>
                <a:lnTo>
                  <a:pt x="2332164" y="8167065"/>
                </a:lnTo>
                <a:lnTo>
                  <a:pt x="2303957" y="8131302"/>
                </a:lnTo>
                <a:lnTo>
                  <a:pt x="2271801" y="8099145"/>
                </a:lnTo>
                <a:lnTo>
                  <a:pt x="2236038" y="8070939"/>
                </a:lnTo>
                <a:lnTo>
                  <a:pt x="2197049" y="8047050"/>
                </a:lnTo>
                <a:lnTo>
                  <a:pt x="2155177" y="8027848"/>
                </a:lnTo>
                <a:lnTo>
                  <a:pt x="2110803" y="8013674"/>
                </a:lnTo>
                <a:lnTo>
                  <a:pt x="2064270" y="8004911"/>
                </a:lnTo>
                <a:lnTo>
                  <a:pt x="2015947" y="8001914"/>
                </a:lnTo>
                <a:lnTo>
                  <a:pt x="0" y="8001952"/>
                </a:lnTo>
                <a:lnTo>
                  <a:pt x="0" y="10313632"/>
                </a:lnTo>
                <a:lnTo>
                  <a:pt x="2015909" y="10313632"/>
                </a:lnTo>
                <a:lnTo>
                  <a:pt x="2064232" y="10310635"/>
                </a:lnTo>
                <a:lnTo>
                  <a:pt x="2110765" y="10301859"/>
                </a:lnTo>
                <a:lnTo>
                  <a:pt x="2155152" y="10287698"/>
                </a:lnTo>
                <a:lnTo>
                  <a:pt x="2197023" y="10268483"/>
                </a:lnTo>
                <a:lnTo>
                  <a:pt x="2236025" y="10244607"/>
                </a:lnTo>
                <a:lnTo>
                  <a:pt x="2271788" y="10216401"/>
                </a:lnTo>
                <a:lnTo>
                  <a:pt x="2303945" y="10184232"/>
                </a:lnTo>
                <a:lnTo>
                  <a:pt x="2332151" y="10148468"/>
                </a:lnTo>
                <a:lnTo>
                  <a:pt x="2356040" y="10109467"/>
                </a:lnTo>
                <a:lnTo>
                  <a:pt x="2375255" y="10067595"/>
                </a:lnTo>
                <a:lnTo>
                  <a:pt x="2389428" y="10023208"/>
                </a:lnTo>
                <a:lnTo>
                  <a:pt x="2398191" y="9976675"/>
                </a:lnTo>
                <a:lnTo>
                  <a:pt x="2401189" y="9928339"/>
                </a:lnTo>
                <a:lnTo>
                  <a:pt x="2401189" y="8387156"/>
                </a:lnTo>
                <a:close/>
              </a:path>
              <a:path w="19608800" h="10313670">
                <a:moveTo>
                  <a:pt x="2401189" y="5719851"/>
                </a:moveTo>
                <a:lnTo>
                  <a:pt x="2398191" y="5671528"/>
                </a:lnTo>
                <a:lnTo>
                  <a:pt x="2389428" y="5624995"/>
                </a:lnTo>
                <a:lnTo>
                  <a:pt x="2375255" y="5580621"/>
                </a:lnTo>
                <a:lnTo>
                  <a:pt x="2356053" y="5538749"/>
                </a:lnTo>
                <a:lnTo>
                  <a:pt x="2332164" y="5499760"/>
                </a:lnTo>
                <a:lnTo>
                  <a:pt x="2303957" y="5463997"/>
                </a:lnTo>
                <a:lnTo>
                  <a:pt x="2271801" y="5431841"/>
                </a:lnTo>
                <a:lnTo>
                  <a:pt x="2236038" y="5403634"/>
                </a:lnTo>
                <a:lnTo>
                  <a:pt x="2197049" y="5379745"/>
                </a:lnTo>
                <a:lnTo>
                  <a:pt x="2155177" y="5360543"/>
                </a:lnTo>
                <a:lnTo>
                  <a:pt x="2110803" y="5346370"/>
                </a:lnTo>
                <a:lnTo>
                  <a:pt x="2064270" y="5337607"/>
                </a:lnTo>
                <a:lnTo>
                  <a:pt x="2015947" y="5334609"/>
                </a:lnTo>
                <a:lnTo>
                  <a:pt x="0" y="5334647"/>
                </a:lnTo>
                <a:lnTo>
                  <a:pt x="0" y="7646327"/>
                </a:lnTo>
                <a:lnTo>
                  <a:pt x="2015909" y="7646327"/>
                </a:lnTo>
                <a:lnTo>
                  <a:pt x="2064232" y="7643330"/>
                </a:lnTo>
                <a:lnTo>
                  <a:pt x="2110765" y="7634554"/>
                </a:lnTo>
                <a:lnTo>
                  <a:pt x="2155152" y="7620394"/>
                </a:lnTo>
                <a:lnTo>
                  <a:pt x="2197023" y="7601178"/>
                </a:lnTo>
                <a:lnTo>
                  <a:pt x="2236025" y="7577302"/>
                </a:lnTo>
                <a:lnTo>
                  <a:pt x="2271788" y="7549083"/>
                </a:lnTo>
                <a:lnTo>
                  <a:pt x="2303945" y="7516927"/>
                </a:lnTo>
                <a:lnTo>
                  <a:pt x="2332151" y="7481163"/>
                </a:lnTo>
                <a:lnTo>
                  <a:pt x="2356040" y="7442162"/>
                </a:lnTo>
                <a:lnTo>
                  <a:pt x="2375255" y="7400290"/>
                </a:lnTo>
                <a:lnTo>
                  <a:pt x="2389428" y="7355903"/>
                </a:lnTo>
                <a:lnTo>
                  <a:pt x="2398191" y="7309371"/>
                </a:lnTo>
                <a:lnTo>
                  <a:pt x="2401189" y="7261034"/>
                </a:lnTo>
                <a:lnTo>
                  <a:pt x="2401189" y="5719851"/>
                </a:lnTo>
                <a:close/>
              </a:path>
              <a:path w="19608800" h="10313670">
                <a:moveTo>
                  <a:pt x="2401189" y="3052546"/>
                </a:moveTo>
                <a:lnTo>
                  <a:pt x="2398191" y="3004223"/>
                </a:lnTo>
                <a:lnTo>
                  <a:pt x="2389428" y="2957690"/>
                </a:lnTo>
                <a:lnTo>
                  <a:pt x="2375255" y="2913316"/>
                </a:lnTo>
                <a:lnTo>
                  <a:pt x="2356053" y="2871444"/>
                </a:lnTo>
                <a:lnTo>
                  <a:pt x="2332164" y="2832455"/>
                </a:lnTo>
                <a:lnTo>
                  <a:pt x="2303957" y="2796692"/>
                </a:lnTo>
                <a:lnTo>
                  <a:pt x="2271801" y="2764536"/>
                </a:lnTo>
                <a:lnTo>
                  <a:pt x="2236038" y="2736329"/>
                </a:lnTo>
                <a:lnTo>
                  <a:pt x="2197049" y="2712440"/>
                </a:lnTo>
                <a:lnTo>
                  <a:pt x="2155177" y="2693238"/>
                </a:lnTo>
                <a:lnTo>
                  <a:pt x="2110803" y="2679065"/>
                </a:lnTo>
                <a:lnTo>
                  <a:pt x="2064270" y="2670302"/>
                </a:lnTo>
                <a:lnTo>
                  <a:pt x="2015947" y="2667304"/>
                </a:lnTo>
                <a:lnTo>
                  <a:pt x="0" y="2667343"/>
                </a:lnTo>
                <a:lnTo>
                  <a:pt x="0" y="4979022"/>
                </a:lnTo>
                <a:lnTo>
                  <a:pt x="2015909" y="4979022"/>
                </a:lnTo>
                <a:lnTo>
                  <a:pt x="2064232" y="4976025"/>
                </a:lnTo>
                <a:lnTo>
                  <a:pt x="2110765" y="4967249"/>
                </a:lnTo>
                <a:lnTo>
                  <a:pt x="2155152" y="4953089"/>
                </a:lnTo>
                <a:lnTo>
                  <a:pt x="2197023" y="4933874"/>
                </a:lnTo>
                <a:lnTo>
                  <a:pt x="2236025" y="4909998"/>
                </a:lnTo>
                <a:lnTo>
                  <a:pt x="2271788" y="4881778"/>
                </a:lnTo>
                <a:lnTo>
                  <a:pt x="2303945" y="4849622"/>
                </a:lnTo>
                <a:lnTo>
                  <a:pt x="2332151" y="4813859"/>
                </a:lnTo>
                <a:lnTo>
                  <a:pt x="2356040" y="4774857"/>
                </a:lnTo>
                <a:lnTo>
                  <a:pt x="2375255" y="4732985"/>
                </a:lnTo>
                <a:lnTo>
                  <a:pt x="2389428" y="4688598"/>
                </a:lnTo>
                <a:lnTo>
                  <a:pt x="2398191" y="4642053"/>
                </a:lnTo>
                <a:lnTo>
                  <a:pt x="2401189" y="4593729"/>
                </a:lnTo>
                <a:lnTo>
                  <a:pt x="2401189" y="3052546"/>
                </a:lnTo>
                <a:close/>
              </a:path>
              <a:path w="19608800" h="10313670">
                <a:moveTo>
                  <a:pt x="2401189" y="385241"/>
                </a:moveTo>
                <a:lnTo>
                  <a:pt x="2398191" y="336918"/>
                </a:lnTo>
                <a:lnTo>
                  <a:pt x="2389428" y="290385"/>
                </a:lnTo>
                <a:lnTo>
                  <a:pt x="2375255" y="245999"/>
                </a:lnTo>
                <a:lnTo>
                  <a:pt x="2356053" y="204139"/>
                </a:lnTo>
                <a:lnTo>
                  <a:pt x="2332164" y="165138"/>
                </a:lnTo>
                <a:lnTo>
                  <a:pt x="2303957" y="129387"/>
                </a:lnTo>
                <a:lnTo>
                  <a:pt x="2271801" y="97218"/>
                </a:lnTo>
                <a:lnTo>
                  <a:pt x="2236038" y="69024"/>
                </a:lnTo>
                <a:lnTo>
                  <a:pt x="2197049" y="45135"/>
                </a:lnTo>
                <a:lnTo>
                  <a:pt x="2155177" y="25933"/>
                </a:lnTo>
                <a:lnTo>
                  <a:pt x="2110803" y="11760"/>
                </a:lnTo>
                <a:lnTo>
                  <a:pt x="2064270" y="2997"/>
                </a:lnTo>
                <a:lnTo>
                  <a:pt x="2015947" y="0"/>
                </a:lnTo>
                <a:lnTo>
                  <a:pt x="0" y="38"/>
                </a:lnTo>
                <a:lnTo>
                  <a:pt x="0" y="2311717"/>
                </a:lnTo>
                <a:lnTo>
                  <a:pt x="2015909" y="2311717"/>
                </a:lnTo>
                <a:lnTo>
                  <a:pt x="2064232" y="2308720"/>
                </a:lnTo>
                <a:lnTo>
                  <a:pt x="2110765" y="2299944"/>
                </a:lnTo>
                <a:lnTo>
                  <a:pt x="2155152" y="2285784"/>
                </a:lnTo>
                <a:lnTo>
                  <a:pt x="2197023" y="2266569"/>
                </a:lnTo>
                <a:lnTo>
                  <a:pt x="2236025" y="2242680"/>
                </a:lnTo>
                <a:lnTo>
                  <a:pt x="2271788" y="2214473"/>
                </a:lnTo>
                <a:lnTo>
                  <a:pt x="2303945" y="2182317"/>
                </a:lnTo>
                <a:lnTo>
                  <a:pt x="2332151" y="2146554"/>
                </a:lnTo>
                <a:lnTo>
                  <a:pt x="2356040" y="2107552"/>
                </a:lnTo>
                <a:lnTo>
                  <a:pt x="2375255" y="2065680"/>
                </a:lnTo>
                <a:lnTo>
                  <a:pt x="2389428" y="2021293"/>
                </a:lnTo>
                <a:lnTo>
                  <a:pt x="2398191" y="1974748"/>
                </a:lnTo>
                <a:lnTo>
                  <a:pt x="2401189" y="1926424"/>
                </a:lnTo>
                <a:lnTo>
                  <a:pt x="2401189" y="385241"/>
                </a:lnTo>
                <a:close/>
              </a:path>
              <a:path w="19608800" h="10313670">
                <a:moveTo>
                  <a:pt x="19608712" y="441604"/>
                </a:moveTo>
                <a:lnTo>
                  <a:pt x="19463716" y="441604"/>
                </a:lnTo>
                <a:lnTo>
                  <a:pt x="19463716" y="499567"/>
                </a:lnTo>
                <a:lnTo>
                  <a:pt x="19540690" y="499567"/>
                </a:lnTo>
                <a:lnTo>
                  <a:pt x="19534137" y="530415"/>
                </a:lnTo>
                <a:lnTo>
                  <a:pt x="19516154" y="555752"/>
                </a:lnTo>
                <a:lnTo>
                  <a:pt x="19489243" y="572909"/>
                </a:lnTo>
                <a:lnTo>
                  <a:pt x="19455880" y="579208"/>
                </a:lnTo>
                <a:lnTo>
                  <a:pt x="19412306" y="568185"/>
                </a:lnTo>
                <a:lnTo>
                  <a:pt x="19382321" y="539635"/>
                </a:lnTo>
                <a:lnTo>
                  <a:pt x="19365011" y="500392"/>
                </a:lnTo>
                <a:lnTo>
                  <a:pt x="19359449" y="457276"/>
                </a:lnTo>
                <a:lnTo>
                  <a:pt x="19366396" y="402386"/>
                </a:lnTo>
                <a:lnTo>
                  <a:pt x="19386068" y="362343"/>
                </a:lnTo>
                <a:lnTo>
                  <a:pt x="19416649" y="337832"/>
                </a:lnTo>
                <a:lnTo>
                  <a:pt x="19456337" y="329501"/>
                </a:lnTo>
                <a:lnTo>
                  <a:pt x="19484899" y="334098"/>
                </a:lnTo>
                <a:lnTo>
                  <a:pt x="19509194" y="346659"/>
                </a:lnTo>
                <a:lnTo>
                  <a:pt x="19526682" y="365290"/>
                </a:lnTo>
                <a:lnTo>
                  <a:pt x="19534861" y="388137"/>
                </a:lnTo>
                <a:lnTo>
                  <a:pt x="19608038" y="388137"/>
                </a:lnTo>
                <a:lnTo>
                  <a:pt x="19598234" y="349046"/>
                </a:lnTo>
                <a:lnTo>
                  <a:pt x="19576263" y="316242"/>
                </a:lnTo>
                <a:lnTo>
                  <a:pt x="19544018" y="291096"/>
                </a:lnTo>
                <a:lnTo>
                  <a:pt x="19503403" y="274993"/>
                </a:lnTo>
                <a:lnTo>
                  <a:pt x="19456337" y="269316"/>
                </a:lnTo>
                <a:lnTo>
                  <a:pt x="19404572" y="275882"/>
                </a:lnTo>
                <a:lnTo>
                  <a:pt x="19378511" y="287210"/>
                </a:lnTo>
                <a:lnTo>
                  <a:pt x="19378511" y="204431"/>
                </a:lnTo>
                <a:lnTo>
                  <a:pt x="19378511" y="143471"/>
                </a:lnTo>
                <a:lnTo>
                  <a:pt x="19378511" y="12661"/>
                </a:lnTo>
                <a:lnTo>
                  <a:pt x="19305131" y="12661"/>
                </a:lnTo>
                <a:lnTo>
                  <a:pt x="19305131" y="143471"/>
                </a:lnTo>
                <a:lnTo>
                  <a:pt x="19169533" y="143471"/>
                </a:lnTo>
                <a:lnTo>
                  <a:pt x="19169533" y="12661"/>
                </a:lnTo>
                <a:lnTo>
                  <a:pt x="19096813" y="12661"/>
                </a:lnTo>
                <a:lnTo>
                  <a:pt x="19096813" y="143471"/>
                </a:lnTo>
                <a:lnTo>
                  <a:pt x="19096813" y="204431"/>
                </a:lnTo>
                <a:lnTo>
                  <a:pt x="19096813" y="360641"/>
                </a:lnTo>
                <a:lnTo>
                  <a:pt x="19169533" y="360641"/>
                </a:lnTo>
                <a:lnTo>
                  <a:pt x="19169533" y="204431"/>
                </a:lnTo>
                <a:lnTo>
                  <a:pt x="19305131" y="204431"/>
                </a:lnTo>
                <a:lnTo>
                  <a:pt x="19305131" y="359651"/>
                </a:lnTo>
                <a:lnTo>
                  <a:pt x="19304534" y="360578"/>
                </a:lnTo>
                <a:lnTo>
                  <a:pt x="19290030" y="404799"/>
                </a:lnTo>
                <a:lnTo>
                  <a:pt x="19285166" y="454152"/>
                </a:lnTo>
                <a:lnTo>
                  <a:pt x="19290145" y="501586"/>
                </a:lnTo>
                <a:lnTo>
                  <a:pt x="19304623" y="545515"/>
                </a:lnTo>
                <a:lnTo>
                  <a:pt x="19327838" y="583666"/>
                </a:lnTo>
                <a:lnTo>
                  <a:pt x="19359080" y="613727"/>
                </a:lnTo>
                <a:lnTo>
                  <a:pt x="19397612" y="633437"/>
                </a:lnTo>
                <a:lnTo>
                  <a:pt x="19442684" y="640524"/>
                </a:lnTo>
                <a:lnTo>
                  <a:pt x="19476720" y="637374"/>
                </a:lnTo>
                <a:lnTo>
                  <a:pt x="19506400" y="628256"/>
                </a:lnTo>
                <a:lnTo>
                  <a:pt x="19530289" y="613625"/>
                </a:lnTo>
                <a:lnTo>
                  <a:pt x="19546951" y="593991"/>
                </a:lnTo>
                <a:lnTo>
                  <a:pt x="19548514" y="628446"/>
                </a:lnTo>
                <a:lnTo>
                  <a:pt x="19608712" y="628446"/>
                </a:lnTo>
                <a:lnTo>
                  <a:pt x="19608712" y="4416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0672" y="6007148"/>
            <a:ext cx="1163320" cy="1464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Кружка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8575">
              <a:lnSpc>
                <a:spcPct val="100000"/>
              </a:lnSpc>
              <a:spcBef>
                <a:spcPts val="20"/>
              </a:spcBef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SWEET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  <a:spcBef>
                <a:spcPts val="117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23500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 marR="44450">
              <a:lnSpc>
                <a:spcPct val="101600"/>
              </a:lnSpc>
              <a:spcBef>
                <a:spcPts val="1205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фарфор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350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мл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7942" y="8585039"/>
            <a:ext cx="2202180" cy="15388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05"/>
              </a:lnSpc>
              <a:spcBef>
                <a:spcPts val="100"/>
              </a:spcBef>
            </a:pPr>
            <a:r>
              <a:rPr sz="1400" b="0" dirty="0" err="1">
                <a:solidFill>
                  <a:schemeClr val="bg1"/>
                </a:solidFill>
                <a:latin typeface="Montserrat Medium"/>
                <a:cs typeface="Montserrat Medium"/>
              </a:rPr>
              <a:t>Обложка</a:t>
            </a:r>
            <a:endParaRPr lang="ru-RU" sz="1400" spc="1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1605"/>
              </a:lnSpc>
              <a:spcBef>
                <a:spcPts val="100"/>
              </a:spcBef>
            </a:pPr>
            <a:r>
              <a:rPr sz="1400" b="0" dirty="0" err="1">
                <a:solidFill>
                  <a:schemeClr val="bg1"/>
                </a:solidFill>
                <a:latin typeface="Montserrat Medium"/>
                <a:cs typeface="Montserrat Medium"/>
              </a:rPr>
              <a:t>для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паспорта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2860">
              <a:lnSpc>
                <a:spcPts val="244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SIMPLY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9050">
              <a:lnSpc>
                <a:spcPct val="100000"/>
              </a:lnSpc>
              <a:spcBef>
                <a:spcPts val="139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19726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2384">
              <a:lnSpc>
                <a:spcPct val="100000"/>
              </a:lnSpc>
              <a:spcBef>
                <a:spcPts val="152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6757" y="651944"/>
            <a:ext cx="1696720" cy="1690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Ручка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шариковая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4765">
              <a:lnSpc>
                <a:spcPct val="100000"/>
              </a:lnSpc>
              <a:spcBef>
                <a:spcPts val="15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FACTOR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0955">
              <a:lnSpc>
                <a:spcPct val="100000"/>
              </a:lnSpc>
              <a:spcBef>
                <a:spcPts val="114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40392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 marR="393065" algn="just">
              <a:lnSpc>
                <a:spcPct val="100099"/>
              </a:lnSpc>
              <a:spcBef>
                <a:spcPts val="1685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Металлический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клип-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прищепка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Металл,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пластик.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6552" y="3201638"/>
            <a:ext cx="2701290" cy="1384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dirty="0" err="1">
                <a:solidFill>
                  <a:schemeClr val="bg1"/>
                </a:solidFill>
                <a:latin typeface="Montserrat Medium"/>
                <a:cs typeface="Montserrat Medium"/>
              </a:rPr>
              <a:t>Бизнес</a:t>
            </a:r>
            <a:r>
              <a:rPr sz="1400" b="0" spc="-1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lang="ru-RU"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–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dirty="0" err="1">
                <a:solidFill>
                  <a:schemeClr val="bg1"/>
                </a:solidFill>
                <a:latin typeface="Montserrat Medium"/>
                <a:cs typeface="Montserrat Medium"/>
              </a:rPr>
              <a:t>блокнот</a:t>
            </a:r>
            <a:endParaRPr lang="ru-RU" sz="1400" spc="2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TABBY </a:t>
            </a: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BIGGY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1115">
              <a:lnSpc>
                <a:spcPct val="100000"/>
              </a:lnSpc>
              <a:spcBef>
                <a:spcPts val="148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21228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0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Размер:</a:t>
            </a:r>
            <a:r>
              <a:rPr sz="1150" b="0" spc="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190х250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 err="1">
                <a:solidFill>
                  <a:schemeClr val="bg1"/>
                </a:solidFill>
                <a:latin typeface="Montserrat Light"/>
                <a:cs typeface="Montserrat Light"/>
              </a:rPr>
              <a:t>мм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3411" y="738331"/>
            <a:ext cx="4881880" cy="9890125"/>
            <a:chOff x="83411" y="738331"/>
            <a:chExt cx="4881880" cy="9890125"/>
          </a:xfrm>
        </p:grpSpPr>
        <p:sp>
          <p:nvSpPr>
            <p:cNvPr id="11" name="object 11"/>
            <p:cNvSpPr/>
            <p:nvPr/>
          </p:nvSpPr>
          <p:spPr>
            <a:xfrm>
              <a:off x="3483784" y="5165088"/>
              <a:ext cx="302260" cy="133350"/>
            </a:xfrm>
            <a:custGeom>
              <a:avLst/>
              <a:gdLst/>
              <a:ahLst/>
              <a:cxnLst/>
              <a:rect l="l" t="t" r="r" b="b"/>
              <a:pathLst>
                <a:path w="302260" h="133350">
                  <a:moveTo>
                    <a:pt x="216579" y="0"/>
                  </a:moveTo>
                  <a:lnTo>
                    <a:pt x="213187" y="4135"/>
                  </a:lnTo>
                  <a:lnTo>
                    <a:pt x="184509" y="26930"/>
                  </a:lnTo>
                  <a:lnTo>
                    <a:pt x="151228" y="34629"/>
                  </a:lnTo>
                  <a:lnTo>
                    <a:pt x="117903" y="27215"/>
                  </a:lnTo>
                  <a:lnTo>
                    <a:pt x="89096" y="4670"/>
                  </a:lnTo>
                  <a:lnTo>
                    <a:pt x="85536" y="387"/>
                  </a:lnTo>
                  <a:lnTo>
                    <a:pt x="83233" y="565"/>
                  </a:lnTo>
                  <a:lnTo>
                    <a:pt x="42884" y="24140"/>
                  </a:lnTo>
                  <a:lnTo>
                    <a:pt x="921" y="48019"/>
                  </a:lnTo>
                  <a:lnTo>
                    <a:pt x="0" y="50260"/>
                  </a:lnTo>
                  <a:lnTo>
                    <a:pt x="33613" y="88675"/>
                  </a:lnTo>
                  <a:lnTo>
                    <a:pt x="68088" y="112527"/>
                  </a:lnTo>
                  <a:lnTo>
                    <a:pt x="107574" y="127353"/>
                  </a:lnTo>
                  <a:lnTo>
                    <a:pt x="152225" y="133179"/>
                  </a:lnTo>
                  <a:lnTo>
                    <a:pt x="195462" y="127284"/>
                  </a:lnTo>
                  <a:lnTo>
                    <a:pt x="234359" y="112526"/>
                  </a:lnTo>
                  <a:lnTo>
                    <a:pt x="268677" y="88629"/>
                  </a:lnTo>
                  <a:lnTo>
                    <a:pt x="298179" y="55317"/>
                  </a:lnTo>
                  <a:lnTo>
                    <a:pt x="301812" y="50207"/>
                  </a:lnTo>
                  <a:lnTo>
                    <a:pt x="301205" y="47883"/>
                  </a:lnTo>
                  <a:lnTo>
                    <a:pt x="277378" y="34354"/>
                  </a:lnTo>
                  <a:lnTo>
                    <a:pt x="218799" y="261"/>
                  </a:lnTo>
                  <a:lnTo>
                    <a:pt x="216579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456154" y="4941515"/>
              <a:ext cx="173355" cy="261620"/>
            </a:xfrm>
            <a:custGeom>
              <a:avLst/>
              <a:gdLst/>
              <a:ahLst/>
              <a:cxnLst/>
              <a:rect l="l" t="t" r="r" b="b"/>
              <a:pathLst>
                <a:path w="173354" h="261620">
                  <a:moveTo>
                    <a:pt x="172569" y="0"/>
                  </a:moveTo>
                  <a:lnTo>
                    <a:pt x="116218" y="11982"/>
                  </a:lnTo>
                  <a:lnTo>
                    <a:pt x="77000" y="31940"/>
                  </a:lnTo>
                  <a:lnTo>
                    <a:pt x="44463" y="61366"/>
                  </a:lnTo>
                  <a:lnTo>
                    <a:pt x="18898" y="100426"/>
                  </a:lnTo>
                  <a:lnTo>
                    <a:pt x="4666" y="138892"/>
                  </a:lnTo>
                  <a:lnTo>
                    <a:pt x="0" y="177673"/>
                  </a:lnTo>
                  <a:lnTo>
                    <a:pt x="4508" y="216626"/>
                  </a:lnTo>
                  <a:lnTo>
                    <a:pt x="17799" y="255604"/>
                  </a:lnTo>
                  <a:lnTo>
                    <a:pt x="19924" y="260327"/>
                  </a:lnTo>
                  <a:lnTo>
                    <a:pt x="22102" y="260997"/>
                  </a:lnTo>
                  <a:lnTo>
                    <a:pt x="104613" y="213344"/>
                  </a:lnTo>
                  <a:lnTo>
                    <a:pt x="106225" y="211501"/>
                  </a:lnTo>
                  <a:lnTo>
                    <a:pt x="104456" y="206883"/>
                  </a:lnTo>
                  <a:lnTo>
                    <a:pt x="99495" y="170630"/>
                  </a:lnTo>
                  <a:lnTo>
                    <a:pt x="110420" y="138004"/>
                  </a:lnTo>
                  <a:lnTo>
                    <a:pt x="133818" y="113206"/>
                  </a:lnTo>
                  <a:lnTo>
                    <a:pt x="166276" y="100436"/>
                  </a:lnTo>
                  <a:lnTo>
                    <a:pt x="171072" y="99724"/>
                  </a:lnTo>
                  <a:lnTo>
                    <a:pt x="172789" y="97965"/>
                  </a:lnTo>
                  <a:lnTo>
                    <a:pt x="172535" y="82490"/>
                  </a:lnTo>
                  <a:lnTo>
                    <a:pt x="172579" y="50878"/>
                  </a:lnTo>
                  <a:lnTo>
                    <a:pt x="172569" y="0"/>
                  </a:lnTo>
                  <a:close/>
                </a:path>
              </a:pathLst>
            </a:custGeom>
            <a:solidFill>
              <a:srgbClr val="1B1363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641195" y="4942001"/>
              <a:ext cx="172085" cy="260350"/>
            </a:xfrm>
            <a:custGeom>
              <a:avLst/>
              <a:gdLst/>
              <a:ahLst/>
              <a:cxnLst/>
              <a:rect l="l" t="t" r="r" b="b"/>
              <a:pathLst>
                <a:path w="172085" h="260350">
                  <a:moveTo>
                    <a:pt x="2188" y="0"/>
                  </a:moveTo>
                  <a:lnTo>
                    <a:pt x="0" y="1612"/>
                  </a:lnTo>
                  <a:lnTo>
                    <a:pt x="264" y="26626"/>
                  </a:lnTo>
                  <a:lnTo>
                    <a:pt x="230" y="97326"/>
                  </a:lnTo>
                  <a:lnTo>
                    <a:pt x="14135" y="101473"/>
                  </a:lnTo>
                  <a:lnTo>
                    <a:pt x="44799" y="117860"/>
                  </a:lnTo>
                  <a:lnTo>
                    <a:pt x="64138" y="141675"/>
                  </a:lnTo>
                  <a:lnTo>
                    <a:pt x="72409" y="171180"/>
                  </a:lnTo>
                  <a:lnTo>
                    <a:pt x="68395" y="204119"/>
                  </a:lnTo>
                  <a:lnTo>
                    <a:pt x="66626" y="209794"/>
                  </a:lnTo>
                  <a:lnTo>
                    <a:pt x="67547" y="212517"/>
                  </a:lnTo>
                  <a:lnTo>
                    <a:pt x="108422" y="235830"/>
                  </a:lnTo>
                  <a:lnTo>
                    <a:pt x="149984" y="260201"/>
                  </a:lnTo>
                  <a:lnTo>
                    <a:pt x="152497" y="258808"/>
                  </a:lnTo>
                  <a:lnTo>
                    <a:pt x="167298" y="216858"/>
                  </a:lnTo>
                  <a:lnTo>
                    <a:pt x="171858" y="177596"/>
                  </a:lnTo>
                  <a:lnTo>
                    <a:pt x="170787" y="161940"/>
                  </a:lnTo>
                  <a:lnTo>
                    <a:pt x="159775" y="114310"/>
                  </a:lnTo>
                  <a:lnTo>
                    <a:pt x="135763" y="71033"/>
                  </a:lnTo>
                  <a:lnTo>
                    <a:pt x="101126" y="36339"/>
                  </a:lnTo>
                  <a:lnTo>
                    <a:pt x="57920" y="12192"/>
                  </a:lnTo>
                  <a:lnTo>
                    <a:pt x="8198" y="55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rgbClr val="00683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7156" y="10282868"/>
              <a:ext cx="344246" cy="34507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1655" y="7737984"/>
              <a:ext cx="334360" cy="3358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331" y="2533954"/>
              <a:ext cx="355994" cy="35601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411" y="8773711"/>
              <a:ext cx="2188770" cy="179826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184" y="738331"/>
              <a:ext cx="1910802" cy="191080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0943" y="3315965"/>
              <a:ext cx="2049354" cy="204935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708" y="6062642"/>
              <a:ext cx="1920444" cy="196852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058997" y="7727039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125444" y="7779082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58997" y="1028193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25444" y="1033397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58997" y="253348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25444" y="2585523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58997" y="4941784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25444" y="4993826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89250" y="4561387"/>
            <a:ext cx="982961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PU</a:t>
            </a:r>
            <a:r>
              <a:rPr lang="en-US"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lang="en-US" sz="1150" b="0" spc="-10" dirty="0" err="1">
                <a:solidFill>
                  <a:schemeClr val="bg1"/>
                </a:solidFill>
                <a:latin typeface="Montserrat Light"/>
                <a:cs typeface="Montserrat Light"/>
              </a:rPr>
              <a:t>Camou</a:t>
            </a:r>
            <a:endParaRPr lang="ru-RU" sz="11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23544" y="6067294"/>
            <a:ext cx="1654175" cy="1467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Ежедневник недатированный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STELLAR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24728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7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PU</a:t>
            </a:r>
            <a:r>
              <a:rPr sz="1150" b="0" spc="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Valse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13073" y="8750889"/>
            <a:ext cx="1664335" cy="1540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Ежедневник недатированный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lang="en-US"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SOLAS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31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24744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5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13073" y="3409980"/>
            <a:ext cx="1654175" cy="1435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Ежедневник недатированный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175"/>
              </a:lnSpc>
            </a:pPr>
            <a:r>
              <a:rPr lang="en-US"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MUSE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24745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7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13073" y="627004"/>
            <a:ext cx="1555115" cy="1247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0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Бизнес-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блокнот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45"/>
              </a:lnSpc>
            </a:pP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TRENDI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21229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7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PU</a:t>
            </a:r>
            <a:r>
              <a:rPr sz="1150" b="0" spc="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Bondy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350683" y="555348"/>
            <a:ext cx="16249650" cy="10381615"/>
            <a:chOff x="3350683" y="555348"/>
            <a:chExt cx="16249650" cy="10381615"/>
          </a:xfrm>
        </p:grpSpPr>
        <p:sp>
          <p:nvSpPr>
            <p:cNvPr id="10" name="object 10"/>
            <p:cNvSpPr/>
            <p:nvPr/>
          </p:nvSpPr>
          <p:spPr>
            <a:xfrm>
              <a:off x="19088343" y="555351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55"/>
                  </a:moveTo>
                  <a:lnTo>
                    <a:pt x="366890" y="428955"/>
                  </a:lnTo>
                  <a:lnTo>
                    <a:pt x="366890" y="486905"/>
                  </a:lnTo>
                  <a:lnTo>
                    <a:pt x="443865" y="486905"/>
                  </a:lnTo>
                  <a:lnTo>
                    <a:pt x="437324" y="517753"/>
                  </a:lnTo>
                  <a:lnTo>
                    <a:pt x="419341" y="543090"/>
                  </a:lnTo>
                  <a:lnTo>
                    <a:pt x="392417" y="560247"/>
                  </a:lnTo>
                  <a:lnTo>
                    <a:pt x="359067" y="566559"/>
                  </a:lnTo>
                  <a:lnTo>
                    <a:pt x="315493" y="555523"/>
                  </a:lnTo>
                  <a:lnTo>
                    <a:pt x="285508" y="526986"/>
                  </a:lnTo>
                  <a:lnTo>
                    <a:pt x="268185" y="487743"/>
                  </a:lnTo>
                  <a:lnTo>
                    <a:pt x="262623" y="444614"/>
                  </a:lnTo>
                  <a:lnTo>
                    <a:pt x="269582" y="389724"/>
                  </a:lnTo>
                  <a:lnTo>
                    <a:pt x="289255" y="349681"/>
                  </a:lnTo>
                  <a:lnTo>
                    <a:pt x="319824" y="325170"/>
                  </a:lnTo>
                  <a:lnTo>
                    <a:pt x="359511" y="316852"/>
                  </a:lnTo>
                  <a:lnTo>
                    <a:pt x="388086" y="321449"/>
                  </a:lnTo>
                  <a:lnTo>
                    <a:pt x="412381" y="333997"/>
                  </a:lnTo>
                  <a:lnTo>
                    <a:pt x="429869" y="352628"/>
                  </a:lnTo>
                  <a:lnTo>
                    <a:pt x="438048" y="375475"/>
                  </a:lnTo>
                  <a:lnTo>
                    <a:pt x="511213" y="375475"/>
                  </a:lnTo>
                  <a:lnTo>
                    <a:pt x="501408" y="336397"/>
                  </a:lnTo>
                  <a:lnTo>
                    <a:pt x="479437" y="303580"/>
                  </a:lnTo>
                  <a:lnTo>
                    <a:pt x="447192" y="278434"/>
                  </a:lnTo>
                  <a:lnTo>
                    <a:pt x="406590" y="262331"/>
                  </a:lnTo>
                  <a:lnTo>
                    <a:pt x="359511" y="256667"/>
                  </a:lnTo>
                  <a:lnTo>
                    <a:pt x="307759" y="263220"/>
                  </a:lnTo>
                  <a:lnTo>
                    <a:pt x="281698" y="274548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76"/>
                  </a:lnTo>
                  <a:lnTo>
                    <a:pt x="207708" y="347916"/>
                  </a:lnTo>
                  <a:lnTo>
                    <a:pt x="193205" y="392137"/>
                  </a:lnTo>
                  <a:lnTo>
                    <a:pt x="188341" y="441490"/>
                  </a:lnTo>
                  <a:lnTo>
                    <a:pt x="193332" y="488937"/>
                  </a:lnTo>
                  <a:lnTo>
                    <a:pt x="207797" y="532866"/>
                  </a:lnTo>
                  <a:lnTo>
                    <a:pt x="231025" y="571004"/>
                  </a:lnTo>
                  <a:lnTo>
                    <a:pt x="262267" y="601078"/>
                  </a:lnTo>
                  <a:lnTo>
                    <a:pt x="300786" y="620788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75" y="615594"/>
                  </a:lnTo>
                  <a:lnTo>
                    <a:pt x="433463" y="600976"/>
                  </a:lnTo>
                  <a:lnTo>
                    <a:pt x="450113" y="581329"/>
                  </a:lnTo>
                  <a:lnTo>
                    <a:pt x="451700" y="615784"/>
                  </a:lnTo>
                  <a:lnTo>
                    <a:pt x="511898" y="615784"/>
                  </a:lnTo>
                  <a:lnTo>
                    <a:pt x="511898" y="428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704" y="5067913"/>
              <a:ext cx="355989" cy="3559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1685" y="2057036"/>
              <a:ext cx="342908" cy="34304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683" y="10574929"/>
              <a:ext cx="360519" cy="36203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028239" y="2055144"/>
              <a:ext cx="899794" cy="353060"/>
            </a:xfrm>
            <a:custGeom>
              <a:avLst/>
              <a:gdLst/>
              <a:ahLst/>
              <a:cxnLst/>
              <a:rect l="l" t="t" r="r" b="b"/>
              <a:pathLst>
                <a:path w="899795" h="353060">
                  <a:moveTo>
                    <a:pt x="837765" y="0"/>
                  </a:moveTo>
                  <a:lnTo>
                    <a:pt x="61683" y="0"/>
                  </a:lnTo>
                  <a:lnTo>
                    <a:pt x="37698" y="4855"/>
                  </a:lnTo>
                  <a:lnTo>
                    <a:pt x="18088" y="18088"/>
                  </a:lnTo>
                  <a:lnTo>
                    <a:pt x="4855" y="37698"/>
                  </a:lnTo>
                  <a:lnTo>
                    <a:pt x="0" y="61683"/>
                  </a:lnTo>
                  <a:lnTo>
                    <a:pt x="0" y="290849"/>
                  </a:lnTo>
                  <a:lnTo>
                    <a:pt x="4855" y="314840"/>
                  </a:lnTo>
                  <a:lnTo>
                    <a:pt x="18088" y="334449"/>
                  </a:lnTo>
                  <a:lnTo>
                    <a:pt x="37698" y="347679"/>
                  </a:lnTo>
                  <a:lnTo>
                    <a:pt x="61683" y="352533"/>
                  </a:lnTo>
                  <a:lnTo>
                    <a:pt x="837765" y="352533"/>
                  </a:lnTo>
                  <a:lnTo>
                    <a:pt x="861752" y="347679"/>
                  </a:lnTo>
                  <a:lnTo>
                    <a:pt x="867580" y="343748"/>
                  </a:lnTo>
                  <a:lnTo>
                    <a:pt x="61683" y="343748"/>
                  </a:lnTo>
                  <a:lnTo>
                    <a:pt x="41117" y="339585"/>
                  </a:lnTo>
                  <a:lnTo>
                    <a:pt x="24304" y="328238"/>
                  </a:lnTo>
                  <a:lnTo>
                    <a:pt x="12958" y="311422"/>
                  </a:lnTo>
                  <a:lnTo>
                    <a:pt x="8795" y="290849"/>
                  </a:lnTo>
                  <a:lnTo>
                    <a:pt x="8795" y="61683"/>
                  </a:lnTo>
                  <a:lnTo>
                    <a:pt x="12958" y="41116"/>
                  </a:lnTo>
                  <a:lnTo>
                    <a:pt x="24304" y="24298"/>
                  </a:lnTo>
                  <a:lnTo>
                    <a:pt x="41117" y="12949"/>
                  </a:lnTo>
                  <a:lnTo>
                    <a:pt x="61683" y="8785"/>
                  </a:lnTo>
                  <a:lnTo>
                    <a:pt x="867576" y="8785"/>
                  </a:lnTo>
                  <a:lnTo>
                    <a:pt x="861752" y="4855"/>
                  </a:lnTo>
                  <a:lnTo>
                    <a:pt x="837765" y="0"/>
                  </a:lnTo>
                  <a:close/>
                </a:path>
                <a:path w="899795" h="353060">
                  <a:moveTo>
                    <a:pt x="867576" y="8785"/>
                  </a:moveTo>
                  <a:lnTo>
                    <a:pt x="837765" y="8785"/>
                  </a:lnTo>
                  <a:lnTo>
                    <a:pt x="858337" y="12949"/>
                  </a:lnTo>
                  <a:lnTo>
                    <a:pt x="875153" y="24298"/>
                  </a:lnTo>
                  <a:lnTo>
                    <a:pt x="886500" y="41116"/>
                  </a:lnTo>
                  <a:lnTo>
                    <a:pt x="890663" y="61683"/>
                  </a:lnTo>
                  <a:lnTo>
                    <a:pt x="890663" y="290849"/>
                  </a:lnTo>
                  <a:lnTo>
                    <a:pt x="886500" y="311422"/>
                  </a:lnTo>
                  <a:lnTo>
                    <a:pt x="875153" y="328238"/>
                  </a:lnTo>
                  <a:lnTo>
                    <a:pt x="858337" y="339585"/>
                  </a:lnTo>
                  <a:lnTo>
                    <a:pt x="837765" y="343748"/>
                  </a:lnTo>
                  <a:lnTo>
                    <a:pt x="867580" y="343748"/>
                  </a:lnTo>
                  <a:lnTo>
                    <a:pt x="881365" y="334449"/>
                  </a:lnTo>
                  <a:lnTo>
                    <a:pt x="894602" y="314840"/>
                  </a:lnTo>
                  <a:lnTo>
                    <a:pt x="899459" y="290849"/>
                  </a:lnTo>
                  <a:lnTo>
                    <a:pt x="899459" y="61683"/>
                  </a:lnTo>
                  <a:lnTo>
                    <a:pt x="894602" y="37698"/>
                  </a:lnTo>
                  <a:lnTo>
                    <a:pt x="881365" y="18088"/>
                  </a:lnTo>
                  <a:lnTo>
                    <a:pt x="867576" y="87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083692" y="2091280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028239" y="5070759"/>
            <a:ext cx="899794" cy="353060"/>
          </a:xfrm>
          <a:custGeom>
            <a:avLst/>
            <a:gdLst/>
            <a:ahLst/>
            <a:cxnLst/>
            <a:rect l="l" t="t" r="r" b="b"/>
            <a:pathLst>
              <a:path w="899795" h="353060">
                <a:moveTo>
                  <a:pt x="837765" y="0"/>
                </a:moveTo>
                <a:lnTo>
                  <a:pt x="61683" y="0"/>
                </a:lnTo>
                <a:lnTo>
                  <a:pt x="37698" y="4855"/>
                </a:lnTo>
                <a:lnTo>
                  <a:pt x="18088" y="18088"/>
                </a:lnTo>
                <a:lnTo>
                  <a:pt x="4855" y="37698"/>
                </a:lnTo>
                <a:lnTo>
                  <a:pt x="0" y="61683"/>
                </a:lnTo>
                <a:lnTo>
                  <a:pt x="0" y="290849"/>
                </a:lnTo>
                <a:lnTo>
                  <a:pt x="4855" y="314840"/>
                </a:lnTo>
                <a:lnTo>
                  <a:pt x="18088" y="334449"/>
                </a:lnTo>
                <a:lnTo>
                  <a:pt x="37698" y="347679"/>
                </a:lnTo>
                <a:lnTo>
                  <a:pt x="61683" y="352533"/>
                </a:lnTo>
                <a:lnTo>
                  <a:pt x="837765" y="352533"/>
                </a:lnTo>
                <a:lnTo>
                  <a:pt x="861752" y="347679"/>
                </a:lnTo>
                <a:lnTo>
                  <a:pt x="867580" y="343748"/>
                </a:lnTo>
                <a:lnTo>
                  <a:pt x="61683" y="343748"/>
                </a:lnTo>
                <a:lnTo>
                  <a:pt x="41117" y="339585"/>
                </a:lnTo>
                <a:lnTo>
                  <a:pt x="24304" y="328238"/>
                </a:lnTo>
                <a:lnTo>
                  <a:pt x="12958" y="311422"/>
                </a:lnTo>
                <a:lnTo>
                  <a:pt x="8795" y="290849"/>
                </a:lnTo>
                <a:lnTo>
                  <a:pt x="8795" y="61683"/>
                </a:lnTo>
                <a:lnTo>
                  <a:pt x="12958" y="41116"/>
                </a:lnTo>
                <a:lnTo>
                  <a:pt x="24304" y="24298"/>
                </a:lnTo>
                <a:lnTo>
                  <a:pt x="41117" y="12949"/>
                </a:lnTo>
                <a:lnTo>
                  <a:pt x="61683" y="8785"/>
                </a:lnTo>
                <a:lnTo>
                  <a:pt x="867576" y="8785"/>
                </a:lnTo>
                <a:lnTo>
                  <a:pt x="861752" y="4855"/>
                </a:lnTo>
                <a:lnTo>
                  <a:pt x="837765" y="0"/>
                </a:lnTo>
                <a:close/>
              </a:path>
              <a:path w="899795" h="353060">
                <a:moveTo>
                  <a:pt x="867576" y="8785"/>
                </a:moveTo>
                <a:lnTo>
                  <a:pt x="837765" y="8785"/>
                </a:lnTo>
                <a:lnTo>
                  <a:pt x="858337" y="12949"/>
                </a:lnTo>
                <a:lnTo>
                  <a:pt x="875153" y="24298"/>
                </a:lnTo>
                <a:lnTo>
                  <a:pt x="886500" y="41116"/>
                </a:lnTo>
                <a:lnTo>
                  <a:pt x="890663" y="61683"/>
                </a:lnTo>
                <a:lnTo>
                  <a:pt x="890663" y="290849"/>
                </a:lnTo>
                <a:lnTo>
                  <a:pt x="886500" y="311422"/>
                </a:lnTo>
                <a:lnTo>
                  <a:pt x="875153" y="328238"/>
                </a:lnTo>
                <a:lnTo>
                  <a:pt x="858337" y="339585"/>
                </a:lnTo>
                <a:lnTo>
                  <a:pt x="837765" y="343748"/>
                </a:lnTo>
                <a:lnTo>
                  <a:pt x="867580" y="343748"/>
                </a:lnTo>
                <a:lnTo>
                  <a:pt x="881365" y="334449"/>
                </a:lnTo>
                <a:lnTo>
                  <a:pt x="894602" y="314840"/>
                </a:lnTo>
                <a:lnTo>
                  <a:pt x="899459" y="290849"/>
                </a:lnTo>
                <a:lnTo>
                  <a:pt x="899459" y="61683"/>
                </a:lnTo>
                <a:lnTo>
                  <a:pt x="894602" y="37698"/>
                </a:lnTo>
                <a:lnTo>
                  <a:pt x="881365" y="18088"/>
                </a:lnTo>
                <a:lnTo>
                  <a:pt x="867576" y="87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83692" y="5106895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350704" y="7779873"/>
            <a:ext cx="1577340" cy="356235"/>
            <a:chOff x="3350704" y="7779873"/>
            <a:chExt cx="1577340" cy="356235"/>
          </a:xfrm>
        </p:grpSpPr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704" y="7779873"/>
              <a:ext cx="355989" cy="35599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028239" y="7782719"/>
              <a:ext cx="899794" cy="353060"/>
            </a:xfrm>
            <a:custGeom>
              <a:avLst/>
              <a:gdLst/>
              <a:ahLst/>
              <a:cxnLst/>
              <a:rect l="l" t="t" r="r" b="b"/>
              <a:pathLst>
                <a:path w="899795" h="353059">
                  <a:moveTo>
                    <a:pt x="837765" y="0"/>
                  </a:moveTo>
                  <a:lnTo>
                    <a:pt x="61683" y="0"/>
                  </a:lnTo>
                  <a:lnTo>
                    <a:pt x="37698" y="4855"/>
                  </a:lnTo>
                  <a:lnTo>
                    <a:pt x="18088" y="18088"/>
                  </a:lnTo>
                  <a:lnTo>
                    <a:pt x="4855" y="37698"/>
                  </a:lnTo>
                  <a:lnTo>
                    <a:pt x="0" y="61683"/>
                  </a:lnTo>
                  <a:lnTo>
                    <a:pt x="0" y="290849"/>
                  </a:lnTo>
                  <a:lnTo>
                    <a:pt x="4855" y="314840"/>
                  </a:lnTo>
                  <a:lnTo>
                    <a:pt x="18088" y="334449"/>
                  </a:lnTo>
                  <a:lnTo>
                    <a:pt x="37698" y="347679"/>
                  </a:lnTo>
                  <a:lnTo>
                    <a:pt x="61683" y="352533"/>
                  </a:lnTo>
                  <a:lnTo>
                    <a:pt x="837765" y="352533"/>
                  </a:lnTo>
                  <a:lnTo>
                    <a:pt x="861752" y="347679"/>
                  </a:lnTo>
                  <a:lnTo>
                    <a:pt x="867580" y="343748"/>
                  </a:lnTo>
                  <a:lnTo>
                    <a:pt x="61683" y="343748"/>
                  </a:lnTo>
                  <a:lnTo>
                    <a:pt x="41117" y="339585"/>
                  </a:lnTo>
                  <a:lnTo>
                    <a:pt x="24304" y="328238"/>
                  </a:lnTo>
                  <a:lnTo>
                    <a:pt x="12958" y="311422"/>
                  </a:lnTo>
                  <a:lnTo>
                    <a:pt x="8795" y="290849"/>
                  </a:lnTo>
                  <a:lnTo>
                    <a:pt x="8795" y="61683"/>
                  </a:lnTo>
                  <a:lnTo>
                    <a:pt x="12958" y="41116"/>
                  </a:lnTo>
                  <a:lnTo>
                    <a:pt x="24304" y="24298"/>
                  </a:lnTo>
                  <a:lnTo>
                    <a:pt x="41117" y="12949"/>
                  </a:lnTo>
                  <a:lnTo>
                    <a:pt x="61683" y="8785"/>
                  </a:lnTo>
                  <a:lnTo>
                    <a:pt x="867576" y="8785"/>
                  </a:lnTo>
                  <a:lnTo>
                    <a:pt x="861752" y="4855"/>
                  </a:lnTo>
                  <a:lnTo>
                    <a:pt x="837765" y="0"/>
                  </a:lnTo>
                  <a:close/>
                </a:path>
                <a:path w="899795" h="353059">
                  <a:moveTo>
                    <a:pt x="867576" y="8785"/>
                  </a:moveTo>
                  <a:lnTo>
                    <a:pt x="837765" y="8785"/>
                  </a:lnTo>
                  <a:lnTo>
                    <a:pt x="858337" y="12949"/>
                  </a:lnTo>
                  <a:lnTo>
                    <a:pt x="875153" y="24298"/>
                  </a:lnTo>
                  <a:lnTo>
                    <a:pt x="886500" y="41116"/>
                  </a:lnTo>
                  <a:lnTo>
                    <a:pt x="890663" y="61683"/>
                  </a:lnTo>
                  <a:lnTo>
                    <a:pt x="890663" y="290849"/>
                  </a:lnTo>
                  <a:lnTo>
                    <a:pt x="886500" y="311422"/>
                  </a:lnTo>
                  <a:lnTo>
                    <a:pt x="875153" y="328238"/>
                  </a:lnTo>
                  <a:lnTo>
                    <a:pt x="858337" y="339585"/>
                  </a:lnTo>
                  <a:lnTo>
                    <a:pt x="837765" y="343748"/>
                  </a:lnTo>
                  <a:lnTo>
                    <a:pt x="867580" y="343748"/>
                  </a:lnTo>
                  <a:lnTo>
                    <a:pt x="881365" y="334449"/>
                  </a:lnTo>
                  <a:lnTo>
                    <a:pt x="894602" y="314840"/>
                  </a:lnTo>
                  <a:lnTo>
                    <a:pt x="899459" y="290849"/>
                  </a:lnTo>
                  <a:lnTo>
                    <a:pt x="899459" y="61683"/>
                  </a:lnTo>
                  <a:lnTo>
                    <a:pt x="894602" y="37698"/>
                  </a:lnTo>
                  <a:lnTo>
                    <a:pt x="881365" y="18088"/>
                  </a:lnTo>
                  <a:lnTo>
                    <a:pt x="867576" y="87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083692" y="7821825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28239" y="10578445"/>
            <a:ext cx="899794" cy="353060"/>
          </a:xfrm>
          <a:custGeom>
            <a:avLst/>
            <a:gdLst/>
            <a:ahLst/>
            <a:cxnLst/>
            <a:rect l="l" t="t" r="r" b="b"/>
            <a:pathLst>
              <a:path w="899795" h="353059">
                <a:moveTo>
                  <a:pt x="837765" y="0"/>
                </a:moveTo>
                <a:lnTo>
                  <a:pt x="61683" y="0"/>
                </a:lnTo>
                <a:lnTo>
                  <a:pt x="37698" y="4855"/>
                </a:lnTo>
                <a:lnTo>
                  <a:pt x="18088" y="18088"/>
                </a:lnTo>
                <a:lnTo>
                  <a:pt x="4855" y="37698"/>
                </a:lnTo>
                <a:lnTo>
                  <a:pt x="0" y="61683"/>
                </a:lnTo>
                <a:lnTo>
                  <a:pt x="0" y="290849"/>
                </a:lnTo>
                <a:lnTo>
                  <a:pt x="4855" y="314840"/>
                </a:lnTo>
                <a:lnTo>
                  <a:pt x="18088" y="334449"/>
                </a:lnTo>
                <a:lnTo>
                  <a:pt x="37698" y="347679"/>
                </a:lnTo>
                <a:lnTo>
                  <a:pt x="61683" y="352533"/>
                </a:lnTo>
                <a:lnTo>
                  <a:pt x="837765" y="352533"/>
                </a:lnTo>
                <a:lnTo>
                  <a:pt x="861752" y="347679"/>
                </a:lnTo>
                <a:lnTo>
                  <a:pt x="867580" y="343748"/>
                </a:lnTo>
                <a:lnTo>
                  <a:pt x="61683" y="343748"/>
                </a:lnTo>
                <a:lnTo>
                  <a:pt x="41117" y="339585"/>
                </a:lnTo>
                <a:lnTo>
                  <a:pt x="24304" y="328238"/>
                </a:lnTo>
                <a:lnTo>
                  <a:pt x="12958" y="311422"/>
                </a:lnTo>
                <a:lnTo>
                  <a:pt x="8795" y="290849"/>
                </a:lnTo>
                <a:lnTo>
                  <a:pt x="8795" y="61683"/>
                </a:lnTo>
                <a:lnTo>
                  <a:pt x="12958" y="41116"/>
                </a:lnTo>
                <a:lnTo>
                  <a:pt x="24304" y="24298"/>
                </a:lnTo>
                <a:lnTo>
                  <a:pt x="41117" y="12949"/>
                </a:lnTo>
                <a:lnTo>
                  <a:pt x="61683" y="8785"/>
                </a:lnTo>
                <a:lnTo>
                  <a:pt x="867576" y="8785"/>
                </a:lnTo>
                <a:lnTo>
                  <a:pt x="861752" y="4855"/>
                </a:lnTo>
                <a:lnTo>
                  <a:pt x="837765" y="0"/>
                </a:lnTo>
                <a:close/>
              </a:path>
              <a:path w="899795" h="353059">
                <a:moveTo>
                  <a:pt x="867576" y="8785"/>
                </a:moveTo>
                <a:lnTo>
                  <a:pt x="837765" y="8785"/>
                </a:lnTo>
                <a:lnTo>
                  <a:pt x="858337" y="12949"/>
                </a:lnTo>
                <a:lnTo>
                  <a:pt x="875153" y="24298"/>
                </a:lnTo>
                <a:lnTo>
                  <a:pt x="886500" y="41116"/>
                </a:lnTo>
                <a:lnTo>
                  <a:pt x="890663" y="61683"/>
                </a:lnTo>
                <a:lnTo>
                  <a:pt x="890663" y="290849"/>
                </a:lnTo>
                <a:lnTo>
                  <a:pt x="886500" y="311422"/>
                </a:lnTo>
                <a:lnTo>
                  <a:pt x="875153" y="328238"/>
                </a:lnTo>
                <a:lnTo>
                  <a:pt x="858337" y="339585"/>
                </a:lnTo>
                <a:lnTo>
                  <a:pt x="837765" y="343748"/>
                </a:lnTo>
                <a:lnTo>
                  <a:pt x="867580" y="343748"/>
                </a:lnTo>
                <a:lnTo>
                  <a:pt x="881365" y="334449"/>
                </a:lnTo>
                <a:lnTo>
                  <a:pt x="894602" y="314840"/>
                </a:lnTo>
                <a:lnTo>
                  <a:pt x="899459" y="290849"/>
                </a:lnTo>
                <a:lnTo>
                  <a:pt x="899459" y="61683"/>
                </a:lnTo>
                <a:lnTo>
                  <a:pt x="894602" y="37698"/>
                </a:lnTo>
                <a:lnTo>
                  <a:pt x="881365" y="18088"/>
                </a:lnTo>
                <a:lnTo>
                  <a:pt x="867576" y="87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83692" y="10624349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503865"/>
            <a:ext cx="2408555" cy="10389235"/>
            <a:chOff x="0" y="503865"/>
            <a:chExt cx="2408555" cy="10389235"/>
          </a:xfrm>
        </p:grpSpPr>
        <p:sp>
          <p:nvSpPr>
            <p:cNvPr id="25" name="object 25"/>
            <p:cNvSpPr/>
            <p:nvPr/>
          </p:nvSpPr>
          <p:spPr>
            <a:xfrm>
              <a:off x="0" y="503865"/>
              <a:ext cx="2408555" cy="10389235"/>
            </a:xfrm>
            <a:custGeom>
              <a:avLst/>
              <a:gdLst/>
              <a:ahLst/>
              <a:cxnLst/>
              <a:rect l="l" t="t" r="r" b="b"/>
              <a:pathLst>
                <a:path w="2408555" h="10389235">
                  <a:moveTo>
                    <a:pt x="2408301" y="8448586"/>
                  </a:moveTo>
                  <a:lnTo>
                    <a:pt x="2405278" y="8399907"/>
                  </a:lnTo>
                  <a:lnTo>
                    <a:pt x="2396452" y="8353031"/>
                  </a:lnTo>
                  <a:lnTo>
                    <a:pt x="2382177" y="8308327"/>
                  </a:lnTo>
                  <a:lnTo>
                    <a:pt x="2362835" y="8266150"/>
                  </a:lnTo>
                  <a:lnTo>
                    <a:pt x="2338768" y="8226882"/>
                  </a:lnTo>
                  <a:lnTo>
                    <a:pt x="2310358" y="8190852"/>
                  </a:lnTo>
                  <a:lnTo>
                    <a:pt x="2277961" y="8158454"/>
                  </a:lnTo>
                  <a:lnTo>
                    <a:pt x="2241943" y="8130045"/>
                  </a:lnTo>
                  <a:lnTo>
                    <a:pt x="2202662" y="8105991"/>
                  </a:lnTo>
                  <a:lnTo>
                    <a:pt x="2160486" y="8086649"/>
                  </a:lnTo>
                  <a:lnTo>
                    <a:pt x="2115782" y="8072374"/>
                  </a:lnTo>
                  <a:lnTo>
                    <a:pt x="2068906" y="8063547"/>
                  </a:lnTo>
                  <a:lnTo>
                    <a:pt x="2020227" y="8060525"/>
                  </a:lnTo>
                  <a:lnTo>
                    <a:pt x="0" y="8060563"/>
                  </a:lnTo>
                  <a:lnTo>
                    <a:pt x="0" y="10389171"/>
                  </a:lnTo>
                  <a:lnTo>
                    <a:pt x="2020189" y="10389171"/>
                  </a:lnTo>
                  <a:lnTo>
                    <a:pt x="2068868" y="10386149"/>
                  </a:lnTo>
                  <a:lnTo>
                    <a:pt x="2115756" y="10377322"/>
                  </a:lnTo>
                  <a:lnTo>
                    <a:pt x="2160460" y="10363048"/>
                  </a:lnTo>
                  <a:lnTo>
                    <a:pt x="2202637" y="10343705"/>
                  </a:lnTo>
                  <a:lnTo>
                    <a:pt x="2241931" y="10319639"/>
                  </a:lnTo>
                  <a:lnTo>
                    <a:pt x="2277948" y="10291216"/>
                  </a:lnTo>
                  <a:lnTo>
                    <a:pt x="2310346" y="10258819"/>
                  </a:lnTo>
                  <a:lnTo>
                    <a:pt x="2338768" y="10222801"/>
                  </a:lnTo>
                  <a:lnTo>
                    <a:pt x="2362835" y="10183508"/>
                  </a:lnTo>
                  <a:lnTo>
                    <a:pt x="2382177" y="10141331"/>
                  </a:lnTo>
                  <a:lnTo>
                    <a:pt x="2396452" y="10096627"/>
                  </a:lnTo>
                  <a:lnTo>
                    <a:pt x="2405278" y="10049739"/>
                  </a:lnTo>
                  <a:lnTo>
                    <a:pt x="2408301" y="10001059"/>
                  </a:lnTo>
                  <a:lnTo>
                    <a:pt x="2408301" y="8448586"/>
                  </a:lnTo>
                  <a:close/>
                </a:path>
                <a:path w="2408555" h="10389235">
                  <a:moveTo>
                    <a:pt x="2408301" y="5761748"/>
                  </a:moveTo>
                  <a:lnTo>
                    <a:pt x="2405278" y="5713069"/>
                  </a:lnTo>
                  <a:lnTo>
                    <a:pt x="2396452" y="5666194"/>
                  </a:lnTo>
                  <a:lnTo>
                    <a:pt x="2382177" y="5621490"/>
                  </a:lnTo>
                  <a:lnTo>
                    <a:pt x="2362835" y="5579313"/>
                  </a:lnTo>
                  <a:lnTo>
                    <a:pt x="2338768" y="5540045"/>
                  </a:lnTo>
                  <a:lnTo>
                    <a:pt x="2310358" y="5504015"/>
                  </a:lnTo>
                  <a:lnTo>
                    <a:pt x="2277961" y="5471617"/>
                  </a:lnTo>
                  <a:lnTo>
                    <a:pt x="2241943" y="5443207"/>
                  </a:lnTo>
                  <a:lnTo>
                    <a:pt x="2202662" y="5419153"/>
                  </a:lnTo>
                  <a:lnTo>
                    <a:pt x="2160486" y="5399798"/>
                  </a:lnTo>
                  <a:lnTo>
                    <a:pt x="2115782" y="5385536"/>
                  </a:lnTo>
                  <a:lnTo>
                    <a:pt x="2068906" y="5376710"/>
                  </a:lnTo>
                  <a:lnTo>
                    <a:pt x="2020227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20189" y="7702334"/>
                  </a:lnTo>
                  <a:lnTo>
                    <a:pt x="2068868" y="7699311"/>
                  </a:lnTo>
                  <a:lnTo>
                    <a:pt x="2115756" y="7690485"/>
                  </a:lnTo>
                  <a:lnTo>
                    <a:pt x="2160460" y="7676210"/>
                  </a:lnTo>
                  <a:lnTo>
                    <a:pt x="2202637" y="7656855"/>
                  </a:lnTo>
                  <a:lnTo>
                    <a:pt x="2241931" y="7632801"/>
                  </a:lnTo>
                  <a:lnTo>
                    <a:pt x="2277948" y="7604379"/>
                  </a:lnTo>
                  <a:lnTo>
                    <a:pt x="2310346" y="7571981"/>
                  </a:lnTo>
                  <a:lnTo>
                    <a:pt x="2338768" y="7535964"/>
                  </a:lnTo>
                  <a:lnTo>
                    <a:pt x="2362835" y="7496683"/>
                  </a:lnTo>
                  <a:lnTo>
                    <a:pt x="2382177" y="7454493"/>
                  </a:lnTo>
                  <a:lnTo>
                    <a:pt x="2396452" y="7409789"/>
                  </a:lnTo>
                  <a:lnTo>
                    <a:pt x="2405278" y="7362914"/>
                  </a:lnTo>
                  <a:lnTo>
                    <a:pt x="2408301" y="7314235"/>
                  </a:lnTo>
                  <a:lnTo>
                    <a:pt x="2408301" y="5761748"/>
                  </a:lnTo>
                  <a:close/>
                </a:path>
                <a:path w="2408555" h="10389235">
                  <a:moveTo>
                    <a:pt x="2408301" y="3074911"/>
                  </a:moveTo>
                  <a:lnTo>
                    <a:pt x="2405278" y="3026232"/>
                  </a:lnTo>
                  <a:lnTo>
                    <a:pt x="2396452" y="2979356"/>
                  </a:lnTo>
                  <a:lnTo>
                    <a:pt x="2382177" y="2934652"/>
                  </a:lnTo>
                  <a:lnTo>
                    <a:pt x="2362835" y="2892475"/>
                  </a:lnTo>
                  <a:lnTo>
                    <a:pt x="2338768" y="2853194"/>
                  </a:lnTo>
                  <a:lnTo>
                    <a:pt x="2310358" y="2817177"/>
                  </a:lnTo>
                  <a:lnTo>
                    <a:pt x="2277961" y="2784779"/>
                  </a:lnTo>
                  <a:lnTo>
                    <a:pt x="2241943" y="2756370"/>
                  </a:lnTo>
                  <a:lnTo>
                    <a:pt x="2202662" y="2732303"/>
                  </a:lnTo>
                  <a:lnTo>
                    <a:pt x="2160486" y="2712961"/>
                  </a:lnTo>
                  <a:lnTo>
                    <a:pt x="2115782" y="2698699"/>
                  </a:lnTo>
                  <a:lnTo>
                    <a:pt x="2068906" y="2689860"/>
                  </a:lnTo>
                  <a:lnTo>
                    <a:pt x="2020227" y="2686837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20189" y="5015496"/>
                  </a:lnTo>
                  <a:lnTo>
                    <a:pt x="2068868" y="5012474"/>
                  </a:lnTo>
                  <a:lnTo>
                    <a:pt x="2115756" y="5003635"/>
                  </a:lnTo>
                  <a:lnTo>
                    <a:pt x="2160460" y="4989373"/>
                  </a:lnTo>
                  <a:lnTo>
                    <a:pt x="2202637" y="4970018"/>
                  </a:lnTo>
                  <a:lnTo>
                    <a:pt x="2241931" y="4945951"/>
                  </a:lnTo>
                  <a:lnTo>
                    <a:pt x="2277948" y="4917541"/>
                  </a:lnTo>
                  <a:lnTo>
                    <a:pt x="2310346" y="4885144"/>
                  </a:lnTo>
                  <a:lnTo>
                    <a:pt x="2338768" y="4849114"/>
                  </a:lnTo>
                  <a:lnTo>
                    <a:pt x="2362835" y="4809833"/>
                  </a:lnTo>
                  <a:lnTo>
                    <a:pt x="2382177" y="4767656"/>
                  </a:lnTo>
                  <a:lnTo>
                    <a:pt x="2396452" y="4722952"/>
                  </a:lnTo>
                  <a:lnTo>
                    <a:pt x="2405278" y="4676076"/>
                  </a:lnTo>
                  <a:lnTo>
                    <a:pt x="2408301" y="4627384"/>
                  </a:lnTo>
                  <a:lnTo>
                    <a:pt x="2408301" y="3074911"/>
                  </a:lnTo>
                  <a:close/>
                </a:path>
                <a:path w="2408555" h="10389235">
                  <a:moveTo>
                    <a:pt x="2408301" y="388061"/>
                  </a:moveTo>
                  <a:lnTo>
                    <a:pt x="2405278" y="339394"/>
                  </a:lnTo>
                  <a:lnTo>
                    <a:pt x="2396452" y="292519"/>
                  </a:lnTo>
                  <a:lnTo>
                    <a:pt x="2382177" y="247815"/>
                  </a:lnTo>
                  <a:lnTo>
                    <a:pt x="2362835" y="205638"/>
                  </a:lnTo>
                  <a:lnTo>
                    <a:pt x="2338768" y="166357"/>
                  </a:lnTo>
                  <a:lnTo>
                    <a:pt x="2310358" y="130340"/>
                  </a:lnTo>
                  <a:lnTo>
                    <a:pt x="2277961" y="97942"/>
                  </a:lnTo>
                  <a:lnTo>
                    <a:pt x="2241943" y="69532"/>
                  </a:lnTo>
                  <a:lnTo>
                    <a:pt x="2202662" y="45478"/>
                  </a:lnTo>
                  <a:lnTo>
                    <a:pt x="2160486" y="26123"/>
                  </a:lnTo>
                  <a:lnTo>
                    <a:pt x="2115782" y="11861"/>
                  </a:lnTo>
                  <a:lnTo>
                    <a:pt x="2068906" y="3035"/>
                  </a:lnTo>
                  <a:lnTo>
                    <a:pt x="2020227" y="0"/>
                  </a:lnTo>
                  <a:lnTo>
                    <a:pt x="0" y="50"/>
                  </a:lnTo>
                  <a:lnTo>
                    <a:pt x="0" y="2328659"/>
                  </a:lnTo>
                  <a:lnTo>
                    <a:pt x="2020189" y="2328659"/>
                  </a:lnTo>
                  <a:lnTo>
                    <a:pt x="2068868" y="2325636"/>
                  </a:lnTo>
                  <a:lnTo>
                    <a:pt x="2115756" y="2316797"/>
                  </a:lnTo>
                  <a:lnTo>
                    <a:pt x="2160460" y="2302535"/>
                  </a:lnTo>
                  <a:lnTo>
                    <a:pt x="2202637" y="2283180"/>
                  </a:lnTo>
                  <a:lnTo>
                    <a:pt x="2241931" y="2259114"/>
                  </a:lnTo>
                  <a:lnTo>
                    <a:pt x="2277948" y="2230704"/>
                  </a:lnTo>
                  <a:lnTo>
                    <a:pt x="2310346" y="2198306"/>
                  </a:lnTo>
                  <a:lnTo>
                    <a:pt x="2338768" y="2162276"/>
                  </a:lnTo>
                  <a:lnTo>
                    <a:pt x="2362835" y="2122995"/>
                  </a:lnTo>
                  <a:lnTo>
                    <a:pt x="2382177" y="2080818"/>
                  </a:lnTo>
                  <a:lnTo>
                    <a:pt x="2396452" y="2036102"/>
                  </a:lnTo>
                  <a:lnTo>
                    <a:pt x="2405278" y="1989226"/>
                  </a:lnTo>
                  <a:lnTo>
                    <a:pt x="2408301" y="1940547"/>
                  </a:lnTo>
                  <a:lnTo>
                    <a:pt x="2408301" y="3880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6" name="object 26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6" y="816729"/>
              <a:ext cx="1769530" cy="176953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417" y="3434450"/>
              <a:ext cx="1972591" cy="19725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" y="6104536"/>
              <a:ext cx="1871052" cy="187105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8753660"/>
              <a:ext cx="2001593" cy="20015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9077864" y="555351"/>
            <a:ext cx="512445" cy="628015"/>
          </a:xfrm>
          <a:custGeom>
            <a:avLst/>
            <a:gdLst/>
            <a:ahLst/>
            <a:cxnLst/>
            <a:rect l="l" t="t" r="r" b="b"/>
            <a:pathLst>
              <a:path w="512444" h="628015">
                <a:moveTo>
                  <a:pt x="511898" y="428955"/>
                </a:moveTo>
                <a:lnTo>
                  <a:pt x="366903" y="428955"/>
                </a:lnTo>
                <a:lnTo>
                  <a:pt x="366903" y="486905"/>
                </a:lnTo>
                <a:lnTo>
                  <a:pt x="443877" y="486905"/>
                </a:lnTo>
                <a:lnTo>
                  <a:pt x="437324" y="517753"/>
                </a:lnTo>
                <a:lnTo>
                  <a:pt x="419341" y="543090"/>
                </a:lnTo>
                <a:lnTo>
                  <a:pt x="392430" y="560247"/>
                </a:lnTo>
                <a:lnTo>
                  <a:pt x="359067" y="566559"/>
                </a:lnTo>
                <a:lnTo>
                  <a:pt x="315493" y="555523"/>
                </a:lnTo>
                <a:lnTo>
                  <a:pt x="285508" y="526986"/>
                </a:lnTo>
                <a:lnTo>
                  <a:pt x="268198" y="487743"/>
                </a:lnTo>
                <a:lnTo>
                  <a:pt x="262636" y="444614"/>
                </a:lnTo>
                <a:lnTo>
                  <a:pt x="269582" y="389724"/>
                </a:lnTo>
                <a:lnTo>
                  <a:pt x="289255" y="349681"/>
                </a:lnTo>
                <a:lnTo>
                  <a:pt x="319836" y="325170"/>
                </a:lnTo>
                <a:lnTo>
                  <a:pt x="359524" y="316852"/>
                </a:lnTo>
                <a:lnTo>
                  <a:pt x="388086" y="321449"/>
                </a:lnTo>
                <a:lnTo>
                  <a:pt x="412381" y="333997"/>
                </a:lnTo>
                <a:lnTo>
                  <a:pt x="429869" y="352628"/>
                </a:lnTo>
                <a:lnTo>
                  <a:pt x="438048" y="375475"/>
                </a:lnTo>
                <a:lnTo>
                  <a:pt x="511225" y="375475"/>
                </a:lnTo>
                <a:lnTo>
                  <a:pt x="501408" y="336397"/>
                </a:lnTo>
                <a:lnTo>
                  <a:pt x="479437" y="303580"/>
                </a:lnTo>
                <a:lnTo>
                  <a:pt x="447205" y="278434"/>
                </a:lnTo>
                <a:lnTo>
                  <a:pt x="406590" y="262331"/>
                </a:lnTo>
                <a:lnTo>
                  <a:pt x="359524" y="256667"/>
                </a:lnTo>
                <a:lnTo>
                  <a:pt x="307759" y="263220"/>
                </a:lnTo>
                <a:lnTo>
                  <a:pt x="281698" y="274548"/>
                </a:lnTo>
                <a:lnTo>
                  <a:pt x="281698" y="191770"/>
                </a:lnTo>
                <a:lnTo>
                  <a:pt x="281698" y="130810"/>
                </a:lnTo>
                <a:lnTo>
                  <a:pt x="281698" y="0"/>
                </a:lnTo>
                <a:lnTo>
                  <a:pt x="208318" y="0"/>
                </a:lnTo>
                <a:lnTo>
                  <a:pt x="208318" y="130810"/>
                </a:lnTo>
                <a:lnTo>
                  <a:pt x="72720" y="130810"/>
                </a:lnTo>
                <a:lnTo>
                  <a:pt x="72720" y="0"/>
                </a:lnTo>
                <a:lnTo>
                  <a:pt x="0" y="0"/>
                </a:lnTo>
                <a:lnTo>
                  <a:pt x="0" y="130810"/>
                </a:lnTo>
                <a:lnTo>
                  <a:pt x="0" y="191770"/>
                </a:lnTo>
                <a:lnTo>
                  <a:pt x="0" y="347980"/>
                </a:lnTo>
                <a:lnTo>
                  <a:pt x="72720" y="347980"/>
                </a:lnTo>
                <a:lnTo>
                  <a:pt x="72720" y="191770"/>
                </a:lnTo>
                <a:lnTo>
                  <a:pt x="208318" y="191770"/>
                </a:lnTo>
                <a:lnTo>
                  <a:pt x="208318" y="346989"/>
                </a:lnTo>
                <a:lnTo>
                  <a:pt x="207721" y="347916"/>
                </a:lnTo>
                <a:lnTo>
                  <a:pt x="193217" y="392137"/>
                </a:lnTo>
                <a:lnTo>
                  <a:pt x="188353" y="441490"/>
                </a:lnTo>
                <a:lnTo>
                  <a:pt x="193332" y="488937"/>
                </a:lnTo>
                <a:lnTo>
                  <a:pt x="207810" y="532866"/>
                </a:lnTo>
                <a:lnTo>
                  <a:pt x="231038" y="571004"/>
                </a:lnTo>
                <a:lnTo>
                  <a:pt x="262267" y="601078"/>
                </a:lnTo>
                <a:lnTo>
                  <a:pt x="300799" y="620788"/>
                </a:lnTo>
                <a:lnTo>
                  <a:pt x="345871" y="627862"/>
                </a:lnTo>
                <a:lnTo>
                  <a:pt x="379907" y="624713"/>
                </a:lnTo>
                <a:lnTo>
                  <a:pt x="409587" y="615594"/>
                </a:lnTo>
                <a:lnTo>
                  <a:pt x="433463" y="600976"/>
                </a:lnTo>
                <a:lnTo>
                  <a:pt x="450126" y="581329"/>
                </a:lnTo>
                <a:lnTo>
                  <a:pt x="451700" y="615784"/>
                </a:lnTo>
                <a:lnTo>
                  <a:pt x="511898" y="615784"/>
                </a:lnTo>
                <a:lnTo>
                  <a:pt x="511898" y="4289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29133" y="6015011"/>
            <a:ext cx="1595755" cy="154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Чехол для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карты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на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телефон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85"/>
              </a:lnSpc>
            </a:pP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SIMPLY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55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19724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33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28939" y="582094"/>
            <a:ext cx="1969135" cy="149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Чехол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2860">
              <a:lnSpc>
                <a:spcPts val="1445"/>
              </a:lnSpc>
              <a:spcBef>
                <a:spcPts val="5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для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автодокументов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285"/>
              </a:lnSpc>
            </a:pP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SIMPLY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19727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8939" y="8764815"/>
            <a:ext cx="1620520" cy="1343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ts val="167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Чехол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для 6 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карт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0"/>
              </a:lnSpc>
            </a:pP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SIMPLY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19725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29133" y="3347584"/>
            <a:ext cx="1654175" cy="154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Ежедневник недатированный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85"/>
              </a:lnSpc>
            </a:pPr>
            <a:r>
              <a:rPr lang="en-US"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MARK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39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24734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49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351469" y="2285504"/>
            <a:ext cx="1576705" cy="8401050"/>
            <a:chOff x="3351469" y="2285504"/>
            <a:chExt cx="1576705" cy="8401050"/>
          </a:xfrm>
        </p:grpSpPr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1835" y="7796935"/>
              <a:ext cx="312494" cy="31323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1835" y="10372773"/>
              <a:ext cx="312494" cy="31323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380" y="2292393"/>
              <a:ext cx="330250" cy="33103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378157" y="5293176"/>
              <a:ext cx="292100" cy="128905"/>
            </a:xfrm>
            <a:custGeom>
              <a:avLst/>
              <a:gdLst/>
              <a:ahLst/>
              <a:cxnLst/>
              <a:rect l="l" t="t" r="r" b="b"/>
              <a:pathLst>
                <a:path w="292100" h="128904">
                  <a:moveTo>
                    <a:pt x="209250" y="0"/>
                  </a:moveTo>
                  <a:lnTo>
                    <a:pt x="205983" y="3989"/>
                  </a:lnTo>
                  <a:lnTo>
                    <a:pt x="178269" y="26018"/>
                  </a:lnTo>
                  <a:lnTo>
                    <a:pt x="146110" y="33461"/>
                  </a:lnTo>
                  <a:lnTo>
                    <a:pt x="113912" y="26298"/>
                  </a:lnTo>
                  <a:lnTo>
                    <a:pt x="86081" y="4512"/>
                  </a:lnTo>
                  <a:lnTo>
                    <a:pt x="82646" y="376"/>
                  </a:lnTo>
                  <a:lnTo>
                    <a:pt x="80416" y="544"/>
                  </a:lnTo>
                  <a:lnTo>
                    <a:pt x="41439" y="23318"/>
                  </a:lnTo>
                  <a:lnTo>
                    <a:pt x="900" y="46396"/>
                  </a:lnTo>
                  <a:lnTo>
                    <a:pt x="0" y="48563"/>
                  </a:lnTo>
                  <a:lnTo>
                    <a:pt x="32482" y="85677"/>
                  </a:lnTo>
                  <a:lnTo>
                    <a:pt x="65787" y="108721"/>
                  </a:lnTo>
                  <a:lnTo>
                    <a:pt x="103935" y="123045"/>
                  </a:lnTo>
                  <a:lnTo>
                    <a:pt x="147074" y="128676"/>
                  </a:lnTo>
                  <a:lnTo>
                    <a:pt x="188851" y="122982"/>
                  </a:lnTo>
                  <a:lnTo>
                    <a:pt x="226435" y="108723"/>
                  </a:lnTo>
                  <a:lnTo>
                    <a:pt x="259594" y="85634"/>
                  </a:lnTo>
                  <a:lnTo>
                    <a:pt x="288095" y="53453"/>
                  </a:lnTo>
                  <a:lnTo>
                    <a:pt x="291603" y="48511"/>
                  </a:lnTo>
                  <a:lnTo>
                    <a:pt x="291017" y="46249"/>
                  </a:lnTo>
                  <a:lnTo>
                    <a:pt x="267993" y="33191"/>
                  </a:lnTo>
                  <a:lnTo>
                    <a:pt x="211407" y="240"/>
                  </a:lnTo>
                  <a:lnTo>
                    <a:pt x="209250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1469" y="5077160"/>
              <a:ext cx="344823" cy="25218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028239" y="2285504"/>
              <a:ext cx="899794" cy="353060"/>
            </a:xfrm>
            <a:custGeom>
              <a:avLst/>
              <a:gdLst/>
              <a:ahLst/>
              <a:cxnLst/>
              <a:rect l="l" t="t" r="r" b="b"/>
              <a:pathLst>
                <a:path w="899795" h="353060">
                  <a:moveTo>
                    <a:pt x="837765" y="0"/>
                  </a:moveTo>
                  <a:lnTo>
                    <a:pt x="61683" y="0"/>
                  </a:lnTo>
                  <a:lnTo>
                    <a:pt x="37698" y="4855"/>
                  </a:lnTo>
                  <a:lnTo>
                    <a:pt x="18088" y="18088"/>
                  </a:lnTo>
                  <a:lnTo>
                    <a:pt x="4855" y="37698"/>
                  </a:lnTo>
                  <a:lnTo>
                    <a:pt x="0" y="61683"/>
                  </a:lnTo>
                  <a:lnTo>
                    <a:pt x="0" y="290849"/>
                  </a:lnTo>
                  <a:lnTo>
                    <a:pt x="4855" y="314840"/>
                  </a:lnTo>
                  <a:lnTo>
                    <a:pt x="18088" y="334449"/>
                  </a:lnTo>
                  <a:lnTo>
                    <a:pt x="37698" y="347679"/>
                  </a:lnTo>
                  <a:lnTo>
                    <a:pt x="61683" y="352533"/>
                  </a:lnTo>
                  <a:lnTo>
                    <a:pt x="837765" y="352533"/>
                  </a:lnTo>
                  <a:lnTo>
                    <a:pt x="861752" y="347679"/>
                  </a:lnTo>
                  <a:lnTo>
                    <a:pt x="867580" y="343748"/>
                  </a:lnTo>
                  <a:lnTo>
                    <a:pt x="61683" y="343748"/>
                  </a:lnTo>
                  <a:lnTo>
                    <a:pt x="41117" y="339585"/>
                  </a:lnTo>
                  <a:lnTo>
                    <a:pt x="24304" y="328238"/>
                  </a:lnTo>
                  <a:lnTo>
                    <a:pt x="12958" y="311422"/>
                  </a:lnTo>
                  <a:lnTo>
                    <a:pt x="8795" y="290849"/>
                  </a:lnTo>
                  <a:lnTo>
                    <a:pt x="8795" y="61683"/>
                  </a:lnTo>
                  <a:lnTo>
                    <a:pt x="12958" y="41116"/>
                  </a:lnTo>
                  <a:lnTo>
                    <a:pt x="24304" y="24298"/>
                  </a:lnTo>
                  <a:lnTo>
                    <a:pt x="41117" y="12949"/>
                  </a:lnTo>
                  <a:lnTo>
                    <a:pt x="61683" y="8785"/>
                  </a:lnTo>
                  <a:lnTo>
                    <a:pt x="867576" y="8785"/>
                  </a:lnTo>
                  <a:lnTo>
                    <a:pt x="861752" y="4855"/>
                  </a:lnTo>
                  <a:lnTo>
                    <a:pt x="837765" y="0"/>
                  </a:lnTo>
                  <a:close/>
                </a:path>
                <a:path w="899795" h="353060">
                  <a:moveTo>
                    <a:pt x="867576" y="8785"/>
                  </a:moveTo>
                  <a:lnTo>
                    <a:pt x="837765" y="8785"/>
                  </a:lnTo>
                  <a:lnTo>
                    <a:pt x="858337" y="12949"/>
                  </a:lnTo>
                  <a:lnTo>
                    <a:pt x="875153" y="24298"/>
                  </a:lnTo>
                  <a:lnTo>
                    <a:pt x="886500" y="41116"/>
                  </a:lnTo>
                  <a:lnTo>
                    <a:pt x="890663" y="61683"/>
                  </a:lnTo>
                  <a:lnTo>
                    <a:pt x="890663" y="290849"/>
                  </a:lnTo>
                  <a:lnTo>
                    <a:pt x="886500" y="311422"/>
                  </a:lnTo>
                  <a:lnTo>
                    <a:pt x="875153" y="328238"/>
                  </a:lnTo>
                  <a:lnTo>
                    <a:pt x="858337" y="339585"/>
                  </a:lnTo>
                  <a:lnTo>
                    <a:pt x="837765" y="343748"/>
                  </a:lnTo>
                  <a:lnTo>
                    <a:pt x="867580" y="343748"/>
                  </a:lnTo>
                  <a:lnTo>
                    <a:pt x="881365" y="334449"/>
                  </a:lnTo>
                  <a:lnTo>
                    <a:pt x="894602" y="314840"/>
                  </a:lnTo>
                  <a:lnTo>
                    <a:pt x="899459" y="290849"/>
                  </a:lnTo>
                  <a:lnTo>
                    <a:pt x="899459" y="61683"/>
                  </a:lnTo>
                  <a:lnTo>
                    <a:pt x="894602" y="37698"/>
                  </a:lnTo>
                  <a:lnTo>
                    <a:pt x="881365" y="18088"/>
                  </a:lnTo>
                  <a:lnTo>
                    <a:pt x="867576" y="87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083692" y="2321639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28239" y="5070759"/>
            <a:ext cx="899794" cy="353060"/>
          </a:xfrm>
          <a:custGeom>
            <a:avLst/>
            <a:gdLst/>
            <a:ahLst/>
            <a:cxnLst/>
            <a:rect l="l" t="t" r="r" b="b"/>
            <a:pathLst>
              <a:path w="899795" h="353060">
                <a:moveTo>
                  <a:pt x="837765" y="0"/>
                </a:moveTo>
                <a:lnTo>
                  <a:pt x="61683" y="0"/>
                </a:lnTo>
                <a:lnTo>
                  <a:pt x="37698" y="4855"/>
                </a:lnTo>
                <a:lnTo>
                  <a:pt x="18088" y="18088"/>
                </a:lnTo>
                <a:lnTo>
                  <a:pt x="4855" y="37698"/>
                </a:lnTo>
                <a:lnTo>
                  <a:pt x="0" y="61683"/>
                </a:lnTo>
                <a:lnTo>
                  <a:pt x="0" y="290849"/>
                </a:lnTo>
                <a:lnTo>
                  <a:pt x="4855" y="314840"/>
                </a:lnTo>
                <a:lnTo>
                  <a:pt x="18088" y="334449"/>
                </a:lnTo>
                <a:lnTo>
                  <a:pt x="37698" y="347679"/>
                </a:lnTo>
                <a:lnTo>
                  <a:pt x="61683" y="352533"/>
                </a:lnTo>
                <a:lnTo>
                  <a:pt x="837765" y="352533"/>
                </a:lnTo>
                <a:lnTo>
                  <a:pt x="861752" y="347679"/>
                </a:lnTo>
                <a:lnTo>
                  <a:pt x="867580" y="343748"/>
                </a:lnTo>
                <a:lnTo>
                  <a:pt x="61683" y="343748"/>
                </a:lnTo>
                <a:lnTo>
                  <a:pt x="41117" y="339585"/>
                </a:lnTo>
                <a:lnTo>
                  <a:pt x="24304" y="328238"/>
                </a:lnTo>
                <a:lnTo>
                  <a:pt x="12958" y="311422"/>
                </a:lnTo>
                <a:lnTo>
                  <a:pt x="8795" y="290849"/>
                </a:lnTo>
                <a:lnTo>
                  <a:pt x="8795" y="61683"/>
                </a:lnTo>
                <a:lnTo>
                  <a:pt x="12958" y="41116"/>
                </a:lnTo>
                <a:lnTo>
                  <a:pt x="24304" y="24298"/>
                </a:lnTo>
                <a:lnTo>
                  <a:pt x="41117" y="12949"/>
                </a:lnTo>
                <a:lnTo>
                  <a:pt x="61683" y="8785"/>
                </a:lnTo>
                <a:lnTo>
                  <a:pt x="867576" y="8785"/>
                </a:lnTo>
                <a:lnTo>
                  <a:pt x="861752" y="4855"/>
                </a:lnTo>
                <a:lnTo>
                  <a:pt x="837765" y="0"/>
                </a:lnTo>
                <a:close/>
              </a:path>
              <a:path w="899795" h="353060">
                <a:moveTo>
                  <a:pt x="867576" y="8785"/>
                </a:moveTo>
                <a:lnTo>
                  <a:pt x="837765" y="8785"/>
                </a:lnTo>
                <a:lnTo>
                  <a:pt x="858337" y="12949"/>
                </a:lnTo>
                <a:lnTo>
                  <a:pt x="875153" y="24298"/>
                </a:lnTo>
                <a:lnTo>
                  <a:pt x="886500" y="41116"/>
                </a:lnTo>
                <a:lnTo>
                  <a:pt x="890663" y="61683"/>
                </a:lnTo>
                <a:lnTo>
                  <a:pt x="890663" y="290849"/>
                </a:lnTo>
                <a:lnTo>
                  <a:pt x="886500" y="311422"/>
                </a:lnTo>
                <a:lnTo>
                  <a:pt x="875153" y="328238"/>
                </a:lnTo>
                <a:lnTo>
                  <a:pt x="858337" y="339585"/>
                </a:lnTo>
                <a:lnTo>
                  <a:pt x="837765" y="343748"/>
                </a:lnTo>
                <a:lnTo>
                  <a:pt x="867580" y="343748"/>
                </a:lnTo>
                <a:lnTo>
                  <a:pt x="881365" y="334449"/>
                </a:lnTo>
                <a:lnTo>
                  <a:pt x="894602" y="314840"/>
                </a:lnTo>
                <a:lnTo>
                  <a:pt x="899459" y="290849"/>
                </a:lnTo>
                <a:lnTo>
                  <a:pt x="899459" y="61683"/>
                </a:lnTo>
                <a:lnTo>
                  <a:pt x="894602" y="37698"/>
                </a:lnTo>
                <a:lnTo>
                  <a:pt x="881365" y="18088"/>
                </a:lnTo>
                <a:lnTo>
                  <a:pt x="867576" y="87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10674" y="5107271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28239" y="7782718"/>
            <a:ext cx="899794" cy="353060"/>
          </a:xfrm>
          <a:custGeom>
            <a:avLst/>
            <a:gdLst/>
            <a:ahLst/>
            <a:cxnLst/>
            <a:rect l="l" t="t" r="r" b="b"/>
            <a:pathLst>
              <a:path w="899795" h="353059">
                <a:moveTo>
                  <a:pt x="837765" y="0"/>
                </a:moveTo>
                <a:lnTo>
                  <a:pt x="61683" y="0"/>
                </a:lnTo>
                <a:lnTo>
                  <a:pt x="37698" y="4855"/>
                </a:lnTo>
                <a:lnTo>
                  <a:pt x="18088" y="18088"/>
                </a:lnTo>
                <a:lnTo>
                  <a:pt x="4855" y="37698"/>
                </a:lnTo>
                <a:lnTo>
                  <a:pt x="0" y="61683"/>
                </a:lnTo>
                <a:lnTo>
                  <a:pt x="0" y="290849"/>
                </a:lnTo>
                <a:lnTo>
                  <a:pt x="4855" y="314840"/>
                </a:lnTo>
                <a:lnTo>
                  <a:pt x="18088" y="334449"/>
                </a:lnTo>
                <a:lnTo>
                  <a:pt x="37698" y="347679"/>
                </a:lnTo>
                <a:lnTo>
                  <a:pt x="61683" y="352533"/>
                </a:lnTo>
                <a:lnTo>
                  <a:pt x="837765" y="352533"/>
                </a:lnTo>
                <a:lnTo>
                  <a:pt x="861752" y="347679"/>
                </a:lnTo>
                <a:lnTo>
                  <a:pt x="867580" y="343748"/>
                </a:lnTo>
                <a:lnTo>
                  <a:pt x="61683" y="343748"/>
                </a:lnTo>
                <a:lnTo>
                  <a:pt x="41117" y="339585"/>
                </a:lnTo>
                <a:lnTo>
                  <a:pt x="24304" y="328238"/>
                </a:lnTo>
                <a:lnTo>
                  <a:pt x="12958" y="311422"/>
                </a:lnTo>
                <a:lnTo>
                  <a:pt x="8795" y="290849"/>
                </a:lnTo>
                <a:lnTo>
                  <a:pt x="8795" y="61683"/>
                </a:lnTo>
                <a:lnTo>
                  <a:pt x="12958" y="41116"/>
                </a:lnTo>
                <a:lnTo>
                  <a:pt x="24304" y="24298"/>
                </a:lnTo>
                <a:lnTo>
                  <a:pt x="41117" y="12949"/>
                </a:lnTo>
                <a:lnTo>
                  <a:pt x="61683" y="8785"/>
                </a:lnTo>
                <a:lnTo>
                  <a:pt x="867576" y="8785"/>
                </a:lnTo>
                <a:lnTo>
                  <a:pt x="861752" y="4855"/>
                </a:lnTo>
                <a:lnTo>
                  <a:pt x="837765" y="0"/>
                </a:lnTo>
                <a:close/>
              </a:path>
              <a:path w="899795" h="353059">
                <a:moveTo>
                  <a:pt x="867576" y="8785"/>
                </a:moveTo>
                <a:lnTo>
                  <a:pt x="837765" y="8785"/>
                </a:lnTo>
                <a:lnTo>
                  <a:pt x="858337" y="12949"/>
                </a:lnTo>
                <a:lnTo>
                  <a:pt x="875153" y="24298"/>
                </a:lnTo>
                <a:lnTo>
                  <a:pt x="886500" y="41116"/>
                </a:lnTo>
                <a:lnTo>
                  <a:pt x="890663" y="61683"/>
                </a:lnTo>
                <a:lnTo>
                  <a:pt x="890663" y="290849"/>
                </a:lnTo>
                <a:lnTo>
                  <a:pt x="886500" y="311422"/>
                </a:lnTo>
                <a:lnTo>
                  <a:pt x="875153" y="328238"/>
                </a:lnTo>
                <a:lnTo>
                  <a:pt x="858337" y="339585"/>
                </a:lnTo>
                <a:lnTo>
                  <a:pt x="837765" y="343748"/>
                </a:lnTo>
                <a:lnTo>
                  <a:pt x="867580" y="343748"/>
                </a:lnTo>
                <a:lnTo>
                  <a:pt x="881365" y="334449"/>
                </a:lnTo>
                <a:lnTo>
                  <a:pt x="894602" y="314840"/>
                </a:lnTo>
                <a:lnTo>
                  <a:pt x="899459" y="290849"/>
                </a:lnTo>
                <a:lnTo>
                  <a:pt x="899459" y="61683"/>
                </a:lnTo>
                <a:lnTo>
                  <a:pt x="894602" y="37698"/>
                </a:lnTo>
                <a:lnTo>
                  <a:pt x="881365" y="18088"/>
                </a:lnTo>
                <a:lnTo>
                  <a:pt x="867576" y="87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10674" y="7813532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28239" y="10358556"/>
            <a:ext cx="899794" cy="353060"/>
          </a:xfrm>
          <a:custGeom>
            <a:avLst/>
            <a:gdLst/>
            <a:ahLst/>
            <a:cxnLst/>
            <a:rect l="l" t="t" r="r" b="b"/>
            <a:pathLst>
              <a:path w="899795" h="353059">
                <a:moveTo>
                  <a:pt x="837765" y="0"/>
                </a:moveTo>
                <a:lnTo>
                  <a:pt x="61683" y="0"/>
                </a:lnTo>
                <a:lnTo>
                  <a:pt x="37698" y="4855"/>
                </a:lnTo>
                <a:lnTo>
                  <a:pt x="18088" y="18088"/>
                </a:lnTo>
                <a:lnTo>
                  <a:pt x="4855" y="37698"/>
                </a:lnTo>
                <a:lnTo>
                  <a:pt x="0" y="61683"/>
                </a:lnTo>
                <a:lnTo>
                  <a:pt x="0" y="290849"/>
                </a:lnTo>
                <a:lnTo>
                  <a:pt x="4855" y="314840"/>
                </a:lnTo>
                <a:lnTo>
                  <a:pt x="18088" y="334449"/>
                </a:lnTo>
                <a:lnTo>
                  <a:pt x="37698" y="347679"/>
                </a:lnTo>
                <a:lnTo>
                  <a:pt x="61683" y="352533"/>
                </a:lnTo>
                <a:lnTo>
                  <a:pt x="837765" y="352533"/>
                </a:lnTo>
                <a:lnTo>
                  <a:pt x="861752" y="347679"/>
                </a:lnTo>
                <a:lnTo>
                  <a:pt x="867580" y="343748"/>
                </a:lnTo>
                <a:lnTo>
                  <a:pt x="61683" y="343748"/>
                </a:lnTo>
                <a:lnTo>
                  <a:pt x="41117" y="339585"/>
                </a:lnTo>
                <a:lnTo>
                  <a:pt x="24304" y="328238"/>
                </a:lnTo>
                <a:lnTo>
                  <a:pt x="12958" y="311422"/>
                </a:lnTo>
                <a:lnTo>
                  <a:pt x="8795" y="290849"/>
                </a:lnTo>
                <a:lnTo>
                  <a:pt x="8795" y="61683"/>
                </a:lnTo>
                <a:lnTo>
                  <a:pt x="12958" y="41116"/>
                </a:lnTo>
                <a:lnTo>
                  <a:pt x="24304" y="24298"/>
                </a:lnTo>
                <a:lnTo>
                  <a:pt x="41117" y="12949"/>
                </a:lnTo>
                <a:lnTo>
                  <a:pt x="61683" y="8785"/>
                </a:lnTo>
                <a:lnTo>
                  <a:pt x="867576" y="8785"/>
                </a:lnTo>
                <a:lnTo>
                  <a:pt x="861752" y="4855"/>
                </a:lnTo>
                <a:lnTo>
                  <a:pt x="837765" y="0"/>
                </a:lnTo>
                <a:close/>
              </a:path>
              <a:path w="899795" h="353059">
                <a:moveTo>
                  <a:pt x="867576" y="8785"/>
                </a:moveTo>
                <a:lnTo>
                  <a:pt x="837765" y="8785"/>
                </a:lnTo>
                <a:lnTo>
                  <a:pt x="858337" y="12949"/>
                </a:lnTo>
                <a:lnTo>
                  <a:pt x="875153" y="24298"/>
                </a:lnTo>
                <a:lnTo>
                  <a:pt x="886500" y="41116"/>
                </a:lnTo>
                <a:lnTo>
                  <a:pt x="890663" y="61683"/>
                </a:lnTo>
                <a:lnTo>
                  <a:pt x="890663" y="290849"/>
                </a:lnTo>
                <a:lnTo>
                  <a:pt x="886500" y="311422"/>
                </a:lnTo>
                <a:lnTo>
                  <a:pt x="875153" y="328238"/>
                </a:lnTo>
                <a:lnTo>
                  <a:pt x="858337" y="339585"/>
                </a:lnTo>
                <a:lnTo>
                  <a:pt x="837765" y="343748"/>
                </a:lnTo>
                <a:lnTo>
                  <a:pt x="867580" y="343748"/>
                </a:lnTo>
                <a:lnTo>
                  <a:pt x="881365" y="334449"/>
                </a:lnTo>
                <a:lnTo>
                  <a:pt x="894602" y="314840"/>
                </a:lnTo>
                <a:lnTo>
                  <a:pt x="899459" y="290849"/>
                </a:lnTo>
                <a:lnTo>
                  <a:pt x="899459" y="61683"/>
                </a:lnTo>
                <a:lnTo>
                  <a:pt x="894602" y="37698"/>
                </a:lnTo>
                <a:lnTo>
                  <a:pt x="881365" y="18088"/>
                </a:lnTo>
                <a:lnTo>
                  <a:pt x="867576" y="87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10674" y="10389370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" y="503865"/>
            <a:ext cx="2419350" cy="10389235"/>
            <a:chOff x="5" y="503865"/>
            <a:chExt cx="2419350" cy="10389235"/>
          </a:xfrm>
        </p:grpSpPr>
        <p:sp>
          <p:nvSpPr>
            <p:cNvPr id="25" name="object 25"/>
            <p:cNvSpPr/>
            <p:nvPr/>
          </p:nvSpPr>
          <p:spPr>
            <a:xfrm>
              <a:off x="0" y="503865"/>
              <a:ext cx="2419350" cy="10389235"/>
            </a:xfrm>
            <a:custGeom>
              <a:avLst/>
              <a:gdLst/>
              <a:ahLst/>
              <a:cxnLst/>
              <a:rect l="l" t="t" r="r" b="b"/>
              <a:pathLst>
                <a:path w="2419350" h="10389235">
                  <a:moveTo>
                    <a:pt x="2418778" y="8448586"/>
                  </a:moveTo>
                  <a:lnTo>
                    <a:pt x="2415756" y="8399907"/>
                  </a:lnTo>
                  <a:lnTo>
                    <a:pt x="2406916" y="8353031"/>
                  </a:lnTo>
                  <a:lnTo>
                    <a:pt x="2392654" y="8308327"/>
                  </a:lnTo>
                  <a:lnTo>
                    <a:pt x="2373299" y="8266150"/>
                  </a:lnTo>
                  <a:lnTo>
                    <a:pt x="2349246" y="8226882"/>
                  </a:lnTo>
                  <a:lnTo>
                    <a:pt x="2320836" y="8190852"/>
                  </a:lnTo>
                  <a:lnTo>
                    <a:pt x="2288438" y="8158454"/>
                  </a:lnTo>
                  <a:lnTo>
                    <a:pt x="2252421" y="8130045"/>
                  </a:lnTo>
                  <a:lnTo>
                    <a:pt x="2213140" y="8105991"/>
                  </a:lnTo>
                  <a:lnTo>
                    <a:pt x="2170963" y="8086649"/>
                  </a:lnTo>
                  <a:lnTo>
                    <a:pt x="2126259" y="8072374"/>
                  </a:lnTo>
                  <a:lnTo>
                    <a:pt x="2079383" y="8063547"/>
                  </a:lnTo>
                  <a:lnTo>
                    <a:pt x="2030704" y="8060525"/>
                  </a:lnTo>
                  <a:lnTo>
                    <a:pt x="0" y="8060563"/>
                  </a:lnTo>
                  <a:lnTo>
                    <a:pt x="0" y="10389171"/>
                  </a:lnTo>
                  <a:lnTo>
                    <a:pt x="2030653" y="10389171"/>
                  </a:lnTo>
                  <a:lnTo>
                    <a:pt x="2079345" y="10386149"/>
                  </a:lnTo>
                  <a:lnTo>
                    <a:pt x="2126221" y="10377322"/>
                  </a:lnTo>
                  <a:lnTo>
                    <a:pt x="2170938" y="10363048"/>
                  </a:lnTo>
                  <a:lnTo>
                    <a:pt x="2213114" y="10343705"/>
                  </a:lnTo>
                  <a:lnTo>
                    <a:pt x="2252395" y="10319639"/>
                  </a:lnTo>
                  <a:lnTo>
                    <a:pt x="2288425" y="10291216"/>
                  </a:lnTo>
                  <a:lnTo>
                    <a:pt x="2320823" y="10258819"/>
                  </a:lnTo>
                  <a:lnTo>
                    <a:pt x="2349233" y="10222801"/>
                  </a:lnTo>
                  <a:lnTo>
                    <a:pt x="2373299" y="10183508"/>
                  </a:lnTo>
                  <a:lnTo>
                    <a:pt x="2392654" y="10141331"/>
                  </a:lnTo>
                  <a:lnTo>
                    <a:pt x="2406916" y="10096627"/>
                  </a:lnTo>
                  <a:lnTo>
                    <a:pt x="2415743" y="10049739"/>
                  </a:lnTo>
                  <a:lnTo>
                    <a:pt x="2418778" y="10001059"/>
                  </a:lnTo>
                  <a:lnTo>
                    <a:pt x="2418778" y="8448586"/>
                  </a:lnTo>
                  <a:close/>
                </a:path>
                <a:path w="2419350" h="10389235">
                  <a:moveTo>
                    <a:pt x="2418778" y="5761748"/>
                  </a:moveTo>
                  <a:lnTo>
                    <a:pt x="2415756" y="5713069"/>
                  </a:lnTo>
                  <a:lnTo>
                    <a:pt x="2406916" y="5666194"/>
                  </a:lnTo>
                  <a:lnTo>
                    <a:pt x="2392654" y="5621490"/>
                  </a:lnTo>
                  <a:lnTo>
                    <a:pt x="2373299" y="5579313"/>
                  </a:lnTo>
                  <a:lnTo>
                    <a:pt x="2349246" y="5540045"/>
                  </a:lnTo>
                  <a:lnTo>
                    <a:pt x="2320836" y="5504015"/>
                  </a:lnTo>
                  <a:lnTo>
                    <a:pt x="2288438" y="5471617"/>
                  </a:lnTo>
                  <a:lnTo>
                    <a:pt x="2252421" y="5443207"/>
                  </a:lnTo>
                  <a:lnTo>
                    <a:pt x="2213140" y="5419153"/>
                  </a:lnTo>
                  <a:lnTo>
                    <a:pt x="2170963" y="5399798"/>
                  </a:lnTo>
                  <a:lnTo>
                    <a:pt x="2126259" y="5385536"/>
                  </a:lnTo>
                  <a:lnTo>
                    <a:pt x="2079383" y="5376710"/>
                  </a:lnTo>
                  <a:lnTo>
                    <a:pt x="2030704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30653" y="7702334"/>
                  </a:lnTo>
                  <a:lnTo>
                    <a:pt x="2079345" y="7699311"/>
                  </a:lnTo>
                  <a:lnTo>
                    <a:pt x="2126221" y="7690485"/>
                  </a:lnTo>
                  <a:lnTo>
                    <a:pt x="2170938" y="7676210"/>
                  </a:lnTo>
                  <a:lnTo>
                    <a:pt x="2213114" y="7656855"/>
                  </a:lnTo>
                  <a:lnTo>
                    <a:pt x="2252395" y="7632801"/>
                  </a:lnTo>
                  <a:lnTo>
                    <a:pt x="2288425" y="7604379"/>
                  </a:lnTo>
                  <a:lnTo>
                    <a:pt x="2320823" y="7571981"/>
                  </a:lnTo>
                  <a:lnTo>
                    <a:pt x="2349233" y="7535964"/>
                  </a:lnTo>
                  <a:lnTo>
                    <a:pt x="2373299" y="7496683"/>
                  </a:lnTo>
                  <a:lnTo>
                    <a:pt x="2392654" y="7454493"/>
                  </a:lnTo>
                  <a:lnTo>
                    <a:pt x="2406916" y="7409789"/>
                  </a:lnTo>
                  <a:lnTo>
                    <a:pt x="2415743" y="7362914"/>
                  </a:lnTo>
                  <a:lnTo>
                    <a:pt x="2418778" y="7314235"/>
                  </a:lnTo>
                  <a:lnTo>
                    <a:pt x="2418778" y="5761748"/>
                  </a:lnTo>
                  <a:close/>
                </a:path>
                <a:path w="2419350" h="10389235">
                  <a:moveTo>
                    <a:pt x="2418778" y="3074911"/>
                  </a:moveTo>
                  <a:lnTo>
                    <a:pt x="2415756" y="3026232"/>
                  </a:lnTo>
                  <a:lnTo>
                    <a:pt x="2406916" y="2979356"/>
                  </a:lnTo>
                  <a:lnTo>
                    <a:pt x="2392654" y="2934652"/>
                  </a:lnTo>
                  <a:lnTo>
                    <a:pt x="2373299" y="2892475"/>
                  </a:lnTo>
                  <a:lnTo>
                    <a:pt x="2349246" y="2853194"/>
                  </a:lnTo>
                  <a:lnTo>
                    <a:pt x="2320836" y="2817177"/>
                  </a:lnTo>
                  <a:lnTo>
                    <a:pt x="2288438" y="2784779"/>
                  </a:lnTo>
                  <a:lnTo>
                    <a:pt x="2252421" y="2756370"/>
                  </a:lnTo>
                  <a:lnTo>
                    <a:pt x="2213140" y="2732303"/>
                  </a:lnTo>
                  <a:lnTo>
                    <a:pt x="2170963" y="2712961"/>
                  </a:lnTo>
                  <a:lnTo>
                    <a:pt x="2126259" y="2698699"/>
                  </a:lnTo>
                  <a:lnTo>
                    <a:pt x="2079383" y="2689860"/>
                  </a:lnTo>
                  <a:lnTo>
                    <a:pt x="2030704" y="2686837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30653" y="5015496"/>
                  </a:lnTo>
                  <a:lnTo>
                    <a:pt x="2079345" y="5012474"/>
                  </a:lnTo>
                  <a:lnTo>
                    <a:pt x="2126221" y="5003635"/>
                  </a:lnTo>
                  <a:lnTo>
                    <a:pt x="2170938" y="4989373"/>
                  </a:lnTo>
                  <a:lnTo>
                    <a:pt x="2213114" y="4970018"/>
                  </a:lnTo>
                  <a:lnTo>
                    <a:pt x="2252395" y="4945951"/>
                  </a:lnTo>
                  <a:lnTo>
                    <a:pt x="2288425" y="4917541"/>
                  </a:lnTo>
                  <a:lnTo>
                    <a:pt x="2320823" y="4885144"/>
                  </a:lnTo>
                  <a:lnTo>
                    <a:pt x="2349233" y="4849114"/>
                  </a:lnTo>
                  <a:lnTo>
                    <a:pt x="2373299" y="4809833"/>
                  </a:lnTo>
                  <a:lnTo>
                    <a:pt x="2392654" y="4767656"/>
                  </a:lnTo>
                  <a:lnTo>
                    <a:pt x="2406916" y="4722952"/>
                  </a:lnTo>
                  <a:lnTo>
                    <a:pt x="2415743" y="4676076"/>
                  </a:lnTo>
                  <a:lnTo>
                    <a:pt x="2418778" y="4627384"/>
                  </a:lnTo>
                  <a:lnTo>
                    <a:pt x="2418778" y="3074911"/>
                  </a:lnTo>
                  <a:close/>
                </a:path>
                <a:path w="2419350" h="10389235">
                  <a:moveTo>
                    <a:pt x="2418778" y="388061"/>
                  </a:moveTo>
                  <a:lnTo>
                    <a:pt x="2415756" y="339394"/>
                  </a:lnTo>
                  <a:lnTo>
                    <a:pt x="2406916" y="292519"/>
                  </a:lnTo>
                  <a:lnTo>
                    <a:pt x="2392654" y="247815"/>
                  </a:lnTo>
                  <a:lnTo>
                    <a:pt x="2373299" y="205638"/>
                  </a:lnTo>
                  <a:lnTo>
                    <a:pt x="2349246" y="166357"/>
                  </a:lnTo>
                  <a:lnTo>
                    <a:pt x="2320836" y="130340"/>
                  </a:lnTo>
                  <a:lnTo>
                    <a:pt x="2288438" y="97942"/>
                  </a:lnTo>
                  <a:lnTo>
                    <a:pt x="2252421" y="69532"/>
                  </a:lnTo>
                  <a:lnTo>
                    <a:pt x="2213140" y="45478"/>
                  </a:lnTo>
                  <a:lnTo>
                    <a:pt x="2170963" y="26123"/>
                  </a:lnTo>
                  <a:lnTo>
                    <a:pt x="2126259" y="11861"/>
                  </a:lnTo>
                  <a:lnTo>
                    <a:pt x="2079383" y="3035"/>
                  </a:lnTo>
                  <a:lnTo>
                    <a:pt x="2030704" y="0"/>
                  </a:lnTo>
                  <a:lnTo>
                    <a:pt x="0" y="50"/>
                  </a:lnTo>
                  <a:lnTo>
                    <a:pt x="0" y="2328659"/>
                  </a:lnTo>
                  <a:lnTo>
                    <a:pt x="2030653" y="2328659"/>
                  </a:lnTo>
                  <a:lnTo>
                    <a:pt x="2079345" y="2325636"/>
                  </a:lnTo>
                  <a:lnTo>
                    <a:pt x="2126221" y="2316797"/>
                  </a:lnTo>
                  <a:lnTo>
                    <a:pt x="2170938" y="2302535"/>
                  </a:lnTo>
                  <a:lnTo>
                    <a:pt x="2213114" y="2283180"/>
                  </a:lnTo>
                  <a:lnTo>
                    <a:pt x="2252395" y="2259114"/>
                  </a:lnTo>
                  <a:lnTo>
                    <a:pt x="2288425" y="2230704"/>
                  </a:lnTo>
                  <a:lnTo>
                    <a:pt x="2320823" y="2198306"/>
                  </a:lnTo>
                  <a:lnTo>
                    <a:pt x="2349233" y="2162276"/>
                  </a:lnTo>
                  <a:lnTo>
                    <a:pt x="2373299" y="2122995"/>
                  </a:lnTo>
                  <a:lnTo>
                    <a:pt x="2392654" y="2080818"/>
                  </a:lnTo>
                  <a:lnTo>
                    <a:pt x="2406916" y="2036102"/>
                  </a:lnTo>
                  <a:lnTo>
                    <a:pt x="2415743" y="1989226"/>
                  </a:lnTo>
                  <a:lnTo>
                    <a:pt x="2418778" y="1940547"/>
                  </a:lnTo>
                  <a:lnTo>
                    <a:pt x="2418778" y="3880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6" name="object 26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" y="3455392"/>
              <a:ext cx="1804793" cy="180479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68" y="6156880"/>
              <a:ext cx="1724837" cy="172484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597" y="848141"/>
              <a:ext cx="1690571" cy="169057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6" y="8837427"/>
              <a:ext cx="1770531" cy="17705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0397579" y="561155"/>
            <a:ext cx="9706610" cy="8137124"/>
            <a:chOff x="10397579" y="561155"/>
            <a:chExt cx="9706610" cy="8137124"/>
          </a:xfrm>
        </p:grpSpPr>
        <p:sp>
          <p:nvSpPr>
            <p:cNvPr id="4" name="object 4"/>
            <p:cNvSpPr/>
            <p:nvPr/>
          </p:nvSpPr>
          <p:spPr>
            <a:xfrm>
              <a:off x="10397579" y="561155"/>
              <a:ext cx="9706610" cy="7040880"/>
            </a:xfrm>
            <a:custGeom>
              <a:avLst/>
              <a:gdLst/>
              <a:ahLst/>
              <a:cxnLst/>
              <a:rect l="l" t="t" r="r" b="b"/>
              <a:pathLst>
                <a:path w="9706610" h="7040880">
                  <a:moveTo>
                    <a:pt x="9245790" y="419531"/>
                  </a:moveTo>
                  <a:lnTo>
                    <a:pt x="9104008" y="419531"/>
                  </a:lnTo>
                  <a:lnTo>
                    <a:pt x="9104008" y="476211"/>
                  </a:lnTo>
                  <a:lnTo>
                    <a:pt x="9179281" y="476211"/>
                  </a:lnTo>
                  <a:lnTo>
                    <a:pt x="9172867" y="506374"/>
                  </a:lnTo>
                  <a:lnTo>
                    <a:pt x="9155290" y="531152"/>
                  </a:lnTo>
                  <a:lnTo>
                    <a:pt x="9128976" y="547928"/>
                  </a:lnTo>
                  <a:lnTo>
                    <a:pt x="9096350" y="554101"/>
                  </a:lnTo>
                  <a:lnTo>
                    <a:pt x="9053741" y="543318"/>
                  </a:lnTo>
                  <a:lnTo>
                    <a:pt x="9024417" y="515404"/>
                  </a:lnTo>
                  <a:lnTo>
                    <a:pt x="9007488" y="477024"/>
                  </a:lnTo>
                  <a:lnTo>
                    <a:pt x="9002039" y="434860"/>
                  </a:lnTo>
                  <a:lnTo>
                    <a:pt x="9008847" y="381177"/>
                  </a:lnTo>
                  <a:lnTo>
                    <a:pt x="9028087" y="342023"/>
                  </a:lnTo>
                  <a:lnTo>
                    <a:pt x="9057983" y="318046"/>
                  </a:lnTo>
                  <a:lnTo>
                    <a:pt x="9096794" y="309905"/>
                  </a:lnTo>
                  <a:lnTo>
                    <a:pt x="9124721" y="314413"/>
                  </a:lnTo>
                  <a:lnTo>
                    <a:pt x="9148483" y="326682"/>
                  </a:lnTo>
                  <a:lnTo>
                    <a:pt x="9165590" y="344906"/>
                  </a:lnTo>
                  <a:lnTo>
                    <a:pt x="9173591" y="367245"/>
                  </a:lnTo>
                  <a:lnTo>
                    <a:pt x="9245130" y="367245"/>
                  </a:lnTo>
                  <a:lnTo>
                    <a:pt x="9231211" y="320382"/>
                  </a:lnTo>
                  <a:lnTo>
                    <a:pt x="9199435" y="283629"/>
                  </a:lnTo>
                  <a:lnTo>
                    <a:pt x="9153411" y="259638"/>
                  </a:lnTo>
                  <a:lnTo>
                    <a:pt x="9096794" y="251053"/>
                  </a:lnTo>
                  <a:lnTo>
                    <a:pt x="9046172" y="257467"/>
                  </a:lnTo>
                  <a:lnTo>
                    <a:pt x="9020696" y="268541"/>
                  </a:lnTo>
                  <a:lnTo>
                    <a:pt x="9020696" y="187960"/>
                  </a:lnTo>
                  <a:lnTo>
                    <a:pt x="9020696" y="128270"/>
                  </a:lnTo>
                  <a:lnTo>
                    <a:pt x="9020696" y="0"/>
                  </a:lnTo>
                  <a:lnTo>
                    <a:pt x="8948928" y="0"/>
                  </a:lnTo>
                  <a:lnTo>
                    <a:pt x="8948928" y="128270"/>
                  </a:lnTo>
                  <a:lnTo>
                    <a:pt x="8816327" y="128270"/>
                  </a:lnTo>
                  <a:lnTo>
                    <a:pt x="8816327" y="0"/>
                  </a:lnTo>
                  <a:lnTo>
                    <a:pt x="8745220" y="0"/>
                  </a:lnTo>
                  <a:lnTo>
                    <a:pt x="8745220" y="128270"/>
                  </a:lnTo>
                  <a:lnTo>
                    <a:pt x="8745220" y="187960"/>
                  </a:lnTo>
                  <a:lnTo>
                    <a:pt x="8745220" y="340360"/>
                  </a:lnTo>
                  <a:lnTo>
                    <a:pt x="8816327" y="340360"/>
                  </a:lnTo>
                  <a:lnTo>
                    <a:pt x="8816327" y="187960"/>
                  </a:lnTo>
                  <a:lnTo>
                    <a:pt x="8948928" y="187960"/>
                  </a:lnTo>
                  <a:lnTo>
                    <a:pt x="8948928" y="339369"/>
                  </a:lnTo>
                  <a:lnTo>
                    <a:pt x="8948331" y="340296"/>
                  </a:lnTo>
                  <a:lnTo>
                    <a:pt x="8934158" y="383540"/>
                  </a:lnTo>
                  <a:lnTo>
                    <a:pt x="8929395" y="431800"/>
                  </a:lnTo>
                  <a:lnTo>
                    <a:pt x="8934272" y="478193"/>
                  </a:lnTo>
                  <a:lnTo>
                    <a:pt x="8948420" y="521157"/>
                  </a:lnTo>
                  <a:lnTo>
                    <a:pt x="8971140" y="558457"/>
                  </a:lnTo>
                  <a:lnTo>
                    <a:pt x="9001684" y="587857"/>
                  </a:lnTo>
                  <a:lnTo>
                    <a:pt x="9039365" y="607136"/>
                  </a:lnTo>
                  <a:lnTo>
                    <a:pt x="9083446" y="614057"/>
                  </a:lnTo>
                  <a:lnTo>
                    <a:pt x="9116720" y="610984"/>
                  </a:lnTo>
                  <a:lnTo>
                    <a:pt x="9145740" y="602056"/>
                  </a:lnTo>
                  <a:lnTo>
                    <a:pt x="9169095" y="587756"/>
                  </a:lnTo>
                  <a:lnTo>
                    <a:pt x="9185389" y="568540"/>
                  </a:lnTo>
                  <a:lnTo>
                    <a:pt x="9186939" y="602234"/>
                  </a:lnTo>
                  <a:lnTo>
                    <a:pt x="9245790" y="602234"/>
                  </a:lnTo>
                  <a:lnTo>
                    <a:pt x="9245790" y="419531"/>
                  </a:lnTo>
                  <a:close/>
                </a:path>
                <a:path w="9706610" h="7040880">
                  <a:moveTo>
                    <a:pt x="9706521" y="3742385"/>
                  </a:moveTo>
                  <a:lnTo>
                    <a:pt x="1649171" y="3742385"/>
                  </a:lnTo>
                  <a:lnTo>
                    <a:pt x="1600542" y="3743083"/>
                  </a:lnTo>
                  <a:lnTo>
                    <a:pt x="1552270" y="3745179"/>
                  </a:lnTo>
                  <a:lnTo>
                    <a:pt x="1504365" y="3748659"/>
                  </a:lnTo>
                  <a:lnTo>
                    <a:pt x="1456842" y="3753485"/>
                  </a:lnTo>
                  <a:lnTo>
                    <a:pt x="1409725" y="3759644"/>
                  </a:lnTo>
                  <a:lnTo>
                    <a:pt x="1363040" y="3767112"/>
                  </a:lnTo>
                  <a:lnTo>
                    <a:pt x="1316799" y="3775887"/>
                  </a:lnTo>
                  <a:lnTo>
                    <a:pt x="1271028" y="3785946"/>
                  </a:lnTo>
                  <a:lnTo>
                    <a:pt x="1225740" y="3797249"/>
                  </a:lnTo>
                  <a:lnTo>
                    <a:pt x="1180960" y="3809796"/>
                  </a:lnTo>
                  <a:lnTo>
                    <a:pt x="1136688" y="3823563"/>
                  </a:lnTo>
                  <a:lnTo>
                    <a:pt x="1092974" y="3838524"/>
                  </a:lnTo>
                  <a:lnTo>
                    <a:pt x="1049820" y="3854678"/>
                  </a:lnTo>
                  <a:lnTo>
                    <a:pt x="1007237" y="3871988"/>
                  </a:lnTo>
                  <a:lnTo>
                    <a:pt x="965263" y="3890429"/>
                  </a:lnTo>
                  <a:lnTo>
                    <a:pt x="923912" y="3910012"/>
                  </a:lnTo>
                  <a:lnTo>
                    <a:pt x="883196" y="3930688"/>
                  </a:lnTo>
                  <a:lnTo>
                    <a:pt x="843127" y="3952443"/>
                  </a:lnTo>
                  <a:lnTo>
                    <a:pt x="803757" y="3975265"/>
                  </a:lnTo>
                  <a:lnTo>
                    <a:pt x="765073" y="3999141"/>
                  </a:lnTo>
                  <a:lnTo>
                    <a:pt x="727100" y="4024033"/>
                  </a:lnTo>
                  <a:lnTo>
                    <a:pt x="689876" y="4049941"/>
                  </a:lnTo>
                  <a:lnTo>
                    <a:pt x="653402" y="4076827"/>
                  </a:lnTo>
                  <a:lnTo>
                    <a:pt x="617702" y="4104690"/>
                  </a:lnTo>
                  <a:lnTo>
                    <a:pt x="582790" y="4133494"/>
                  </a:lnTo>
                  <a:lnTo>
                    <a:pt x="548703" y="4163225"/>
                  </a:lnTo>
                  <a:lnTo>
                    <a:pt x="515442" y="4193870"/>
                  </a:lnTo>
                  <a:lnTo>
                    <a:pt x="483031" y="4225417"/>
                  </a:lnTo>
                  <a:lnTo>
                    <a:pt x="451497" y="4257814"/>
                  </a:lnTo>
                  <a:lnTo>
                    <a:pt x="420852" y="4291076"/>
                  </a:lnTo>
                  <a:lnTo>
                    <a:pt x="391109" y="4325175"/>
                  </a:lnTo>
                  <a:lnTo>
                    <a:pt x="362305" y="4360075"/>
                  </a:lnTo>
                  <a:lnTo>
                    <a:pt x="334441" y="4395775"/>
                  </a:lnTo>
                  <a:lnTo>
                    <a:pt x="307555" y="4432249"/>
                  </a:lnTo>
                  <a:lnTo>
                    <a:pt x="281660" y="4469485"/>
                  </a:lnTo>
                  <a:lnTo>
                    <a:pt x="256755" y="4507446"/>
                  </a:lnTo>
                  <a:lnTo>
                    <a:pt x="232892" y="4546130"/>
                  </a:lnTo>
                  <a:lnTo>
                    <a:pt x="210058" y="4585513"/>
                  </a:lnTo>
                  <a:lnTo>
                    <a:pt x="188302" y="4625568"/>
                  </a:lnTo>
                  <a:lnTo>
                    <a:pt x="167627" y="4666285"/>
                  </a:lnTo>
                  <a:lnTo>
                    <a:pt x="148056" y="4707648"/>
                  </a:lnTo>
                  <a:lnTo>
                    <a:pt x="129603" y="4749622"/>
                  </a:lnTo>
                  <a:lnTo>
                    <a:pt x="112293" y="4792192"/>
                  </a:lnTo>
                  <a:lnTo>
                    <a:pt x="96151" y="4835347"/>
                  </a:lnTo>
                  <a:lnTo>
                    <a:pt x="81178" y="4879073"/>
                  </a:lnTo>
                  <a:lnTo>
                    <a:pt x="67411" y="4923333"/>
                  </a:lnTo>
                  <a:lnTo>
                    <a:pt x="54864" y="4968125"/>
                  </a:lnTo>
                  <a:lnTo>
                    <a:pt x="43561" y="5013414"/>
                  </a:lnTo>
                  <a:lnTo>
                    <a:pt x="33502" y="5059184"/>
                  </a:lnTo>
                  <a:lnTo>
                    <a:pt x="24739" y="5105425"/>
                  </a:lnTo>
                  <a:lnTo>
                    <a:pt x="17259" y="5152110"/>
                  </a:lnTo>
                  <a:lnTo>
                    <a:pt x="11099" y="5199215"/>
                  </a:lnTo>
                  <a:lnTo>
                    <a:pt x="6273" y="5246738"/>
                  </a:lnTo>
                  <a:lnTo>
                    <a:pt x="2806" y="5294642"/>
                  </a:lnTo>
                  <a:lnTo>
                    <a:pt x="711" y="5342928"/>
                  </a:lnTo>
                  <a:lnTo>
                    <a:pt x="0" y="5391543"/>
                  </a:lnTo>
                  <a:lnTo>
                    <a:pt x="711" y="5440172"/>
                  </a:lnTo>
                  <a:lnTo>
                    <a:pt x="2806" y="5488444"/>
                  </a:lnTo>
                  <a:lnTo>
                    <a:pt x="6273" y="5536362"/>
                  </a:lnTo>
                  <a:lnTo>
                    <a:pt x="11099" y="5583872"/>
                  </a:lnTo>
                  <a:lnTo>
                    <a:pt x="17259" y="5630989"/>
                  </a:lnTo>
                  <a:lnTo>
                    <a:pt x="24739" y="5677674"/>
                  </a:lnTo>
                  <a:lnTo>
                    <a:pt x="33502" y="5723915"/>
                  </a:lnTo>
                  <a:lnTo>
                    <a:pt x="43561" y="5769686"/>
                  </a:lnTo>
                  <a:lnTo>
                    <a:pt x="54864" y="5814974"/>
                  </a:lnTo>
                  <a:lnTo>
                    <a:pt x="67411" y="5859767"/>
                  </a:lnTo>
                  <a:lnTo>
                    <a:pt x="81178" y="5904027"/>
                  </a:lnTo>
                  <a:lnTo>
                    <a:pt x="96151" y="5947740"/>
                  </a:lnTo>
                  <a:lnTo>
                    <a:pt x="112293" y="5990907"/>
                  </a:lnTo>
                  <a:lnTo>
                    <a:pt x="129603" y="6033478"/>
                  </a:lnTo>
                  <a:lnTo>
                    <a:pt x="148056" y="6075451"/>
                  </a:lnTo>
                  <a:lnTo>
                    <a:pt x="167627" y="6116815"/>
                  </a:lnTo>
                  <a:lnTo>
                    <a:pt x="188302" y="6157531"/>
                  </a:lnTo>
                  <a:lnTo>
                    <a:pt x="210058" y="6197587"/>
                  </a:lnTo>
                  <a:lnTo>
                    <a:pt x="232892" y="6236970"/>
                  </a:lnTo>
                  <a:lnTo>
                    <a:pt x="256755" y="6275641"/>
                  </a:lnTo>
                  <a:lnTo>
                    <a:pt x="281660" y="6313614"/>
                  </a:lnTo>
                  <a:lnTo>
                    <a:pt x="307555" y="6350838"/>
                  </a:lnTo>
                  <a:lnTo>
                    <a:pt x="334441" y="6387312"/>
                  </a:lnTo>
                  <a:lnTo>
                    <a:pt x="362305" y="6423012"/>
                  </a:lnTo>
                  <a:lnTo>
                    <a:pt x="391109" y="6457924"/>
                  </a:lnTo>
                  <a:lnTo>
                    <a:pt x="420852" y="6492011"/>
                  </a:lnTo>
                  <a:lnTo>
                    <a:pt x="451497" y="6525273"/>
                  </a:lnTo>
                  <a:lnTo>
                    <a:pt x="483031" y="6557683"/>
                  </a:lnTo>
                  <a:lnTo>
                    <a:pt x="515442" y="6589217"/>
                  </a:lnTo>
                  <a:lnTo>
                    <a:pt x="548703" y="6619862"/>
                  </a:lnTo>
                  <a:lnTo>
                    <a:pt x="582790" y="6649606"/>
                  </a:lnTo>
                  <a:lnTo>
                    <a:pt x="617702" y="6678409"/>
                  </a:lnTo>
                  <a:lnTo>
                    <a:pt x="653402" y="6706273"/>
                  </a:lnTo>
                  <a:lnTo>
                    <a:pt x="689876" y="6733159"/>
                  </a:lnTo>
                  <a:lnTo>
                    <a:pt x="727100" y="6759067"/>
                  </a:lnTo>
                  <a:lnTo>
                    <a:pt x="765073" y="6783959"/>
                  </a:lnTo>
                  <a:lnTo>
                    <a:pt x="803757" y="6807835"/>
                  </a:lnTo>
                  <a:lnTo>
                    <a:pt x="843127" y="6830657"/>
                  </a:lnTo>
                  <a:lnTo>
                    <a:pt x="883196" y="6852412"/>
                  </a:lnTo>
                  <a:lnTo>
                    <a:pt x="923912" y="6873087"/>
                  </a:lnTo>
                  <a:lnTo>
                    <a:pt x="965263" y="6892658"/>
                  </a:lnTo>
                  <a:lnTo>
                    <a:pt x="1007237" y="6911111"/>
                  </a:lnTo>
                  <a:lnTo>
                    <a:pt x="1049820" y="6928421"/>
                  </a:lnTo>
                  <a:lnTo>
                    <a:pt x="1092974" y="6944563"/>
                  </a:lnTo>
                  <a:lnTo>
                    <a:pt x="1136688" y="6959536"/>
                  </a:lnTo>
                  <a:lnTo>
                    <a:pt x="1180960" y="6973303"/>
                  </a:lnTo>
                  <a:lnTo>
                    <a:pt x="1225740" y="6985851"/>
                  </a:lnTo>
                  <a:lnTo>
                    <a:pt x="1271028" y="6997154"/>
                  </a:lnTo>
                  <a:lnTo>
                    <a:pt x="1316799" y="7007212"/>
                  </a:lnTo>
                  <a:lnTo>
                    <a:pt x="1363040" y="7015975"/>
                  </a:lnTo>
                  <a:lnTo>
                    <a:pt x="1409725" y="7023455"/>
                  </a:lnTo>
                  <a:lnTo>
                    <a:pt x="1456842" y="7029615"/>
                  </a:lnTo>
                  <a:lnTo>
                    <a:pt x="1504365" y="7034441"/>
                  </a:lnTo>
                  <a:lnTo>
                    <a:pt x="1552270" y="7037908"/>
                  </a:lnTo>
                  <a:lnTo>
                    <a:pt x="1600542" y="7040016"/>
                  </a:lnTo>
                  <a:lnTo>
                    <a:pt x="1649171" y="7040715"/>
                  </a:lnTo>
                  <a:lnTo>
                    <a:pt x="9706521" y="7040715"/>
                  </a:lnTo>
                  <a:lnTo>
                    <a:pt x="9706521" y="37423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979235" y="7870874"/>
              <a:ext cx="2890520" cy="827405"/>
            </a:xfrm>
            <a:custGeom>
              <a:avLst/>
              <a:gdLst/>
              <a:ahLst/>
              <a:cxnLst/>
              <a:rect l="l" t="t" r="r" b="b"/>
              <a:pathLst>
                <a:path w="2890519" h="827404">
                  <a:moveTo>
                    <a:pt x="2476364" y="827199"/>
                  </a:moveTo>
                  <a:lnTo>
                    <a:pt x="413599" y="827199"/>
                  </a:lnTo>
                  <a:lnTo>
                    <a:pt x="365367" y="824417"/>
                  </a:lnTo>
                  <a:lnTo>
                    <a:pt x="318769" y="816276"/>
                  </a:lnTo>
                  <a:lnTo>
                    <a:pt x="274114" y="803087"/>
                  </a:lnTo>
                  <a:lnTo>
                    <a:pt x="231714" y="785160"/>
                  </a:lnTo>
                  <a:lnTo>
                    <a:pt x="191879" y="762806"/>
                  </a:lnTo>
                  <a:lnTo>
                    <a:pt x="154919" y="736335"/>
                  </a:lnTo>
                  <a:lnTo>
                    <a:pt x="121145" y="706058"/>
                  </a:lnTo>
                  <a:lnTo>
                    <a:pt x="90867" y="672284"/>
                  </a:lnTo>
                  <a:lnTo>
                    <a:pt x="64395" y="635324"/>
                  </a:lnTo>
                  <a:lnTo>
                    <a:pt x="42041" y="595489"/>
                  </a:lnTo>
                  <a:lnTo>
                    <a:pt x="24113" y="553089"/>
                  </a:lnTo>
                  <a:lnTo>
                    <a:pt x="10924" y="508433"/>
                  </a:lnTo>
                  <a:lnTo>
                    <a:pt x="2782" y="461833"/>
                  </a:lnTo>
                  <a:lnTo>
                    <a:pt x="0" y="413599"/>
                  </a:lnTo>
                  <a:lnTo>
                    <a:pt x="2782" y="365365"/>
                  </a:lnTo>
                  <a:lnTo>
                    <a:pt x="10924" y="318766"/>
                  </a:lnTo>
                  <a:lnTo>
                    <a:pt x="24113" y="274110"/>
                  </a:lnTo>
                  <a:lnTo>
                    <a:pt x="42041" y="231710"/>
                  </a:lnTo>
                  <a:lnTo>
                    <a:pt x="64395" y="191875"/>
                  </a:lnTo>
                  <a:lnTo>
                    <a:pt x="90867" y="154915"/>
                  </a:lnTo>
                  <a:lnTo>
                    <a:pt x="121145" y="121141"/>
                  </a:lnTo>
                  <a:lnTo>
                    <a:pt x="154919" y="90864"/>
                  </a:lnTo>
                  <a:lnTo>
                    <a:pt x="191879" y="64393"/>
                  </a:lnTo>
                  <a:lnTo>
                    <a:pt x="231714" y="42039"/>
                  </a:lnTo>
                  <a:lnTo>
                    <a:pt x="274114" y="24112"/>
                  </a:lnTo>
                  <a:lnTo>
                    <a:pt x="318769" y="10923"/>
                  </a:lnTo>
                  <a:lnTo>
                    <a:pt x="365367" y="2782"/>
                  </a:lnTo>
                  <a:lnTo>
                    <a:pt x="413599" y="0"/>
                  </a:lnTo>
                  <a:lnTo>
                    <a:pt x="2476364" y="0"/>
                  </a:lnTo>
                  <a:lnTo>
                    <a:pt x="2524598" y="2782"/>
                  </a:lnTo>
                  <a:lnTo>
                    <a:pt x="2571198" y="10923"/>
                  </a:lnTo>
                  <a:lnTo>
                    <a:pt x="2615853" y="24112"/>
                  </a:lnTo>
                  <a:lnTo>
                    <a:pt x="2658254" y="42039"/>
                  </a:lnTo>
                  <a:lnTo>
                    <a:pt x="2698089" y="64393"/>
                  </a:lnTo>
                  <a:lnTo>
                    <a:pt x="2735048" y="90864"/>
                  </a:lnTo>
                  <a:lnTo>
                    <a:pt x="2768822" y="121141"/>
                  </a:lnTo>
                  <a:lnTo>
                    <a:pt x="2799100" y="154915"/>
                  </a:lnTo>
                  <a:lnTo>
                    <a:pt x="2825571" y="191875"/>
                  </a:lnTo>
                  <a:lnTo>
                    <a:pt x="2847925" y="231710"/>
                  </a:lnTo>
                  <a:lnTo>
                    <a:pt x="2865851" y="274110"/>
                  </a:lnTo>
                  <a:lnTo>
                    <a:pt x="2879040" y="318766"/>
                  </a:lnTo>
                  <a:lnTo>
                    <a:pt x="2887181" y="365365"/>
                  </a:lnTo>
                  <a:lnTo>
                    <a:pt x="2889964" y="413599"/>
                  </a:lnTo>
                  <a:lnTo>
                    <a:pt x="2887181" y="461833"/>
                  </a:lnTo>
                  <a:lnTo>
                    <a:pt x="2879040" y="508433"/>
                  </a:lnTo>
                  <a:lnTo>
                    <a:pt x="2865851" y="553089"/>
                  </a:lnTo>
                  <a:lnTo>
                    <a:pt x="2847925" y="595489"/>
                  </a:lnTo>
                  <a:lnTo>
                    <a:pt x="2825571" y="635324"/>
                  </a:lnTo>
                  <a:lnTo>
                    <a:pt x="2799100" y="672284"/>
                  </a:lnTo>
                  <a:lnTo>
                    <a:pt x="2768822" y="706058"/>
                  </a:lnTo>
                  <a:lnTo>
                    <a:pt x="2735048" y="736335"/>
                  </a:lnTo>
                  <a:lnTo>
                    <a:pt x="2698089" y="762806"/>
                  </a:lnTo>
                  <a:lnTo>
                    <a:pt x="2658254" y="785160"/>
                  </a:lnTo>
                  <a:lnTo>
                    <a:pt x="2615853" y="803087"/>
                  </a:lnTo>
                  <a:lnTo>
                    <a:pt x="2571198" y="816276"/>
                  </a:lnTo>
                  <a:lnTo>
                    <a:pt x="2524598" y="824417"/>
                  </a:lnTo>
                  <a:lnTo>
                    <a:pt x="2476364" y="827199"/>
                  </a:lnTo>
                  <a:close/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24248" y="8284474"/>
              <a:ext cx="2110105" cy="0"/>
            </a:xfrm>
            <a:custGeom>
              <a:avLst/>
              <a:gdLst/>
              <a:ahLst/>
              <a:cxnLst/>
              <a:rect l="l" t="t" r="r" b="b"/>
              <a:pathLst>
                <a:path w="2110105">
                  <a:moveTo>
                    <a:pt x="2109851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424248" y="8284474"/>
              <a:ext cx="2045970" cy="0"/>
            </a:xfrm>
            <a:custGeom>
              <a:avLst/>
              <a:gdLst/>
              <a:ahLst/>
              <a:cxnLst/>
              <a:rect l="l" t="t" r="r" b="b"/>
              <a:pathLst>
                <a:path w="2045969">
                  <a:moveTo>
                    <a:pt x="0" y="0"/>
                  </a:moveTo>
                  <a:lnTo>
                    <a:pt x="2045476" y="0"/>
                  </a:lnTo>
                </a:path>
              </a:pathLst>
            </a:custGeom>
            <a:ln w="593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232533" y="8041754"/>
              <a:ext cx="301625" cy="485775"/>
            </a:xfrm>
            <a:custGeom>
              <a:avLst/>
              <a:gdLst/>
              <a:ahLst/>
              <a:cxnLst/>
              <a:rect l="l" t="t" r="r" b="b"/>
              <a:pathLst>
                <a:path w="301625" h="485775">
                  <a:moveTo>
                    <a:pt x="40490" y="0"/>
                  </a:moveTo>
                  <a:lnTo>
                    <a:pt x="0" y="43475"/>
                  </a:lnTo>
                  <a:lnTo>
                    <a:pt x="214401" y="242777"/>
                  </a:lnTo>
                  <a:lnTo>
                    <a:pt x="0" y="442028"/>
                  </a:lnTo>
                  <a:lnTo>
                    <a:pt x="40490" y="485503"/>
                  </a:lnTo>
                  <a:lnTo>
                    <a:pt x="301571" y="242777"/>
                  </a:lnTo>
                  <a:lnTo>
                    <a:pt x="404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646144" y="5079119"/>
            <a:ext cx="3920490" cy="1608455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1320"/>
              </a:spcBef>
            </a:pPr>
            <a:r>
              <a:rPr sz="5700" b="1" spc="-25" dirty="0">
                <a:solidFill>
                  <a:srgbClr val="522E48"/>
                </a:solidFill>
                <a:latin typeface="Arial"/>
                <a:cs typeface="Arial"/>
              </a:rPr>
              <a:t>МЫ </a:t>
            </a:r>
            <a:r>
              <a:rPr sz="5700" b="1" spc="195" dirty="0">
                <a:solidFill>
                  <a:srgbClr val="522E48"/>
                </a:solidFill>
                <a:latin typeface="Arial"/>
                <a:cs typeface="Arial"/>
              </a:rPr>
              <a:t>КОМАНДА</a:t>
            </a:r>
            <a:endParaRPr sz="57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287441" y="5512277"/>
            <a:ext cx="890269" cy="0"/>
          </a:xfrm>
          <a:custGeom>
            <a:avLst/>
            <a:gdLst/>
            <a:ahLst/>
            <a:cxnLst/>
            <a:rect l="l" t="t" r="r" b="b"/>
            <a:pathLst>
              <a:path w="890269">
                <a:moveTo>
                  <a:pt x="0" y="0"/>
                </a:moveTo>
                <a:lnTo>
                  <a:pt x="890245" y="0"/>
                </a:lnTo>
              </a:path>
            </a:pathLst>
          </a:custGeom>
          <a:ln w="89044">
            <a:solidFill>
              <a:srgbClr val="522E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5" y="1587"/>
            <a:ext cx="20097750" cy="113061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23974" y="3365878"/>
            <a:ext cx="1203325" cy="1221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Рюкзак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6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SHINE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69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199013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6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нейлон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23974" y="674860"/>
            <a:ext cx="1730375" cy="1399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Рубашка-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поло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60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ADAM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195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69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353000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6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кардный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хлопок,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159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195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13502" y="6046424"/>
            <a:ext cx="1737360" cy="157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Панама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6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BUCKET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COTTON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180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9050">
              <a:lnSpc>
                <a:spcPct val="100000"/>
              </a:lnSpc>
              <a:spcBef>
                <a:spcPts val="125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254107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1750">
              <a:lnSpc>
                <a:spcPct val="100000"/>
              </a:lnSpc>
              <a:spcBef>
                <a:spcPts val="126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хлопок,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180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11978" y="8632733"/>
            <a:ext cx="2419349" cy="1856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 marR="15938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Портативная 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mini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Bluetooth-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колонка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3970">
              <a:lnSpc>
                <a:spcPts val="2330"/>
              </a:lnSpc>
            </a:pPr>
            <a:r>
              <a:rPr lang="en-US"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SOUND </a:t>
            </a: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BURGER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3970">
              <a:lnSpc>
                <a:spcPct val="100000"/>
              </a:lnSpc>
              <a:spcBef>
                <a:spcPts val="5"/>
              </a:spcBef>
            </a:pPr>
            <a:r>
              <a:rPr lang="ru-RU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«</a:t>
            </a: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LOTO</a:t>
            </a:r>
            <a:r>
              <a:rPr lang="ru-RU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»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1115">
              <a:lnSpc>
                <a:spcPct val="100000"/>
              </a:lnSpc>
              <a:spcBef>
                <a:spcPts val="125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26530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" y="482918"/>
            <a:ext cx="19643725" cy="10489565"/>
            <a:chOff x="5" y="482918"/>
            <a:chExt cx="19643725" cy="10489565"/>
          </a:xfrm>
        </p:grpSpPr>
        <p:sp>
          <p:nvSpPr>
            <p:cNvPr id="10" name="object 10"/>
            <p:cNvSpPr/>
            <p:nvPr/>
          </p:nvSpPr>
          <p:spPr>
            <a:xfrm>
              <a:off x="0" y="482923"/>
              <a:ext cx="2419350" cy="10389235"/>
            </a:xfrm>
            <a:custGeom>
              <a:avLst/>
              <a:gdLst/>
              <a:ahLst/>
              <a:cxnLst/>
              <a:rect l="l" t="t" r="r" b="b"/>
              <a:pathLst>
                <a:path w="2419350" h="10389235">
                  <a:moveTo>
                    <a:pt x="2418778" y="8448586"/>
                  </a:moveTo>
                  <a:lnTo>
                    <a:pt x="2415756" y="8399907"/>
                  </a:lnTo>
                  <a:lnTo>
                    <a:pt x="2406916" y="8353044"/>
                  </a:lnTo>
                  <a:lnTo>
                    <a:pt x="2392654" y="8308327"/>
                  </a:lnTo>
                  <a:lnTo>
                    <a:pt x="2373299" y="8266163"/>
                  </a:lnTo>
                  <a:lnTo>
                    <a:pt x="2349246" y="8226882"/>
                  </a:lnTo>
                  <a:lnTo>
                    <a:pt x="2320836" y="8190865"/>
                  </a:lnTo>
                  <a:lnTo>
                    <a:pt x="2288438" y="8158467"/>
                  </a:lnTo>
                  <a:lnTo>
                    <a:pt x="2252421" y="8130045"/>
                  </a:lnTo>
                  <a:lnTo>
                    <a:pt x="2213140" y="8105991"/>
                  </a:lnTo>
                  <a:lnTo>
                    <a:pt x="2170963" y="8086636"/>
                  </a:lnTo>
                  <a:lnTo>
                    <a:pt x="2126259" y="8072374"/>
                  </a:lnTo>
                  <a:lnTo>
                    <a:pt x="2079383" y="8063547"/>
                  </a:lnTo>
                  <a:lnTo>
                    <a:pt x="2030704" y="8060512"/>
                  </a:lnTo>
                  <a:lnTo>
                    <a:pt x="0" y="8060576"/>
                  </a:lnTo>
                  <a:lnTo>
                    <a:pt x="0" y="10389184"/>
                  </a:lnTo>
                  <a:lnTo>
                    <a:pt x="2030653" y="10389184"/>
                  </a:lnTo>
                  <a:lnTo>
                    <a:pt x="2079345" y="10386162"/>
                  </a:lnTo>
                  <a:lnTo>
                    <a:pt x="2126221" y="10377322"/>
                  </a:lnTo>
                  <a:lnTo>
                    <a:pt x="2170938" y="10363060"/>
                  </a:lnTo>
                  <a:lnTo>
                    <a:pt x="2213114" y="10343705"/>
                  </a:lnTo>
                  <a:lnTo>
                    <a:pt x="2252395" y="10319639"/>
                  </a:lnTo>
                  <a:lnTo>
                    <a:pt x="2288425" y="10291229"/>
                  </a:lnTo>
                  <a:lnTo>
                    <a:pt x="2320823" y="10258831"/>
                  </a:lnTo>
                  <a:lnTo>
                    <a:pt x="2349233" y="10222801"/>
                  </a:lnTo>
                  <a:lnTo>
                    <a:pt x="2373299" y="10183520"/>
                  </a:lnTo>
                  <a:lnTo>
                    <a:pt x="2392654" y="10141344"/>
                  </a:lnTo>
                  <a:lnTo>
                    <a:pt x="2406916" y="10096627"/>
                  </a:lnTo>
                  <a:lnTo>
                    <a:pt x="2415743" y="10049751"/>
                  </a:lnTo>
                  <a:lnTo>
                    <a:pt x="2418778" y="10001072"/>
                  </a:lnTo>
                  <a:lnTo>
                    <a:pt x="2418778" y="8448586"/>
                  </a:lnTo>
                  <a:close/>
                </a:path>
                <a:path w="2419350" h="10389235">
                  <a:moveTo>
                    <a:pt x="2418778" y="5761748"/>
                  </a:moveTo>
                  <a:lnTo>
                    <a:pt x="2415756" y="5713069"/>
                  </a:lnTo>
                  <a:lnTo>
                    <a:pt x="2406916" y="5666194"/>
                  </a:lnTo>
                  <a:lnTo>
                    <a:pt x="2392654" y="5621490"/>
                  </a:lnTo>
                  <a:lnTo>
                    <a:pt x="2373299" y="5579313"/>
                  </a:lnTo>
                  <a:lnTo>
                    <a:pt x="2349246" y="5540045"/>
                  </a:lnTo>
                  <a:lnTo>
                    <a:pt x="2320836" y="5504015"/>
                  </a:lnTo>
                  <a:lnTo>
                    <a:pt x="2288438" y="5471617"/>
                  </a:lnTo>
                  <a:lnTo>
                    <a:pt x="2252421" y="5443207"/>
                  </a:lnTo>
                  <a:lnTo>
                    <a:pt x="2213140" y="5419153"/>
                  </a:lnTo>
                  <a:lnTo>
                    <a:pt x="2170963" y="5399798"/>
                  </a:lnTo>
                  <a:lnTo>
                    <a:pt x="2126259" y="5385536"/>
                  </a:lnTo>
                  <a:lnTo>
                    <a:pt x="2079383" y="5376710"/>
                  </a:lnTo>
                  <a:lnTo>
                    <a:pt x="2030704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30653" y="7702334"/>
                  </a:lnTo>
                  <a:lnTo>
                    <a:pt x="2079345" y="7699311"/>
                  </a:lnTo>
                  <a:lnTo>
                    <a:pt x="2126221" y="7690485"/>
                  </a:lnTo>
                  <a:lnTo>
                    <a:pt x="2170938" y="7676210"/>
                  </a:lnTo>
                  <a:lnTo>
                    <a:pt x="2213114" y="7656855"/>
                  </a:lnTo>
                  <a:lnTo>
                    <a:pt x="2252395" y="7632801"/>
                  </a:lnTo>
                  <a:lnTo>
                    <a:pt x="2288425" y="7604379"/>
                  </a:lnTo>
                  <a:lnTo>
                    <a:pt x="2320823" y="7571981"/>
                  </a:lnTo>
                  <a:lnTo>
                    <a:pt x="2349233" y="7535964"/>
                  </a:lnTo>
                  <a:lnTo>
                    <a:pt x="2373299" y="7496670"/>
                  </a:lnTo>
                  <a:lnTo>
                    <a:pt x="2392654" y="7454493"/>
                  </a:lnTo>
                  <a:lnTo>
                    <a:pt x="2406916" y="7409789"/>
                  </a:lnTo>
                  <a:lnTo>
                    <a:pt x="2415743" y="7362901"/>
                  </a:lnTo>
                  <a:lnTo>
                    <a:pt x="2418778" y="7314222"/>
                  </a:lnTo>
                  <a:lnTo>
                    <a:pt x="2418778" y="5761748"/>
                  </a:lnTo>
                  <a:close/>
                </a:path>
                <a:path w="2419350" h="10389235">
                  <a:moveTo>
                    <a:pt x="2418778" y="3074911"/>
                  </a:moveTo>
                  <a:lnTo>
                    <a:pt x="2415756" y="3026232"/>
                  </a:lnTo>
                  <a:lnTo>
                    <a:pt x="2406916" y="2979356"/>
                  </a:lnTo>
                  <a:lnTo>
                    <a:pt x="2392654" y="2934652"/>
                  </a:lnTo>
                  <a:lnTo>
                    <a:pt x="2373299" y="2892475"/>
                  </a:lnTo>
                  <a:lnTo>
                    <a:pt x="2349246" y="2853207"/>
                  </a:lnTo>
                  <a:lnTo>
                    <a:pt x="2320836" y="2817177"/>
                  </a:lnTo>
                  <a:lnTo>
                    <a:pt x="2288438" y="2784779"/>
                  </a:lnTo>
                  <a:lnTo>
                    <a:pt x="2252421" y="2756370"/>
                  </a:lnTo>
                  <a:lnTo>
                    <a:pt x="2213140" y="2732316"/>
                  </a:lnTo>
                  <a:lnTo>
                    <a:pt x="2170963" y="2712974"/>
                  </a:lnTo>
                  <a:lnTo>
                    <a:pt x="2126259" y="2698699"/>
                  </a:lnTo>
                  <a:lnTo>
                    <a:pt x="2079383" y="2689872"/>
                  </a:lnTo>
                  <a:lnTo>
                    <a:pt x="2030704" y="2686850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30653" y="5015496"/>
                  </a:lnTo>
                  <a:lnTo>
                    <a:pt x="2079345" y="5012474"/>
                  </a:lnTo>
                  <a:lnTo>
                    <a:pt x="2126221" y="5003647"/>
                  </a:lnTo>
                  <a:lnTo>
                    <a:pt x="2170938" y="4989373"/>
                  </a:lnTo>
                  <a:lnTo>
                    <a:pt x="2213114" y="4970030"/>
                  </a:lnTo>
                  <a:lnTo>
                    <a:pt x="2252395" y="4945964"/>
                  </a:lnTo>
                  <a:lnTo>
                    <a:pt x="2288425" y="4917541"/>
                  </a:lnTo>
                  <a:lnTo>
                    <a:pt x="2320823" y="4885144"/>
                  </a:lnTo>
                  <a:lnTo>
                    <a:pt x="2349233" y="4849126"/>
                  </a:lnTo>
                  <a:lnTo>
                    <a:pt x="2373299" y="4809833"/>
                  </a:lnTo>
                  <a:lnTo>
                    <a:pt x="2392654" y="4767656"/>
                  </a:lnTo>
                  <a:lnTo>
                    <a:pt x="2406916" y="4722952"/>
                  </a:lnTo>
                  <a:lnTo>
                    <a:pt x="2415743" y="4676064"/>
                  </a:lnTo>
                  <a:lnTo>
                    <a:pt x="2418778" y="4627384"/>
                  </a:lnTo>
                  <a:lnTo>
                    <a:pt x="2418778" y="3074911"/>
                  </a:lnTo>
                  <a:close/>
                </a:path>
                <a:path w="2419350" h="10389235">
                  <a:moveTo>
                    <a:pt x="2418778" y="388073"/>
                  </a:moveTo>
                  <a:lnTo>
                    <a:pt x="2415756" y="339394"/>
                  </a:lnTo>
                  <a:lnTo>
                    <a:pt x="2406916" y="292519"/>
                  </a:lnTo>
                  <a:lnTo>
                    <a:pt x="2392654" y="247815"/>
                  </a:lnTo>
                  <a:lnTo>
                    <a:pt x="2373299" y="205638"/>
                  </a:lnTo>
                  <a:lnTo>
                    <a:pt x="2349246" y="166357"/>
                  </a:lnTo>
                  <a:lnTo>
                    <a:pt x="2320836" y="130340"/>
                  </a:lnTo>
                  <a:lnTo>
                    <a:pt x="2288438" y="97942"/>
                  </a:lnTo>
                  <a:lnTo>
                    <a:pt x="2252421" y="69532"/>
                  </a:lnTo>
                  <a:lnTo>
                    <a:pt x="2213140" y="45466"/>
                  </a:lnTo>
                  <a:lnTo>
                    <a:pt x="2170963" y="26123"/>
                  </a:lnTo>
                  <a:lnTo>
                    <a:pt x="2126259" y="11849"/>
                  </a:lnTo>
                  <a:lnTo>
                    <a:pt x="2079383" y="3022"/>
                  </a:lnTo>
                  <a:lnTo>
                    <a:pt x="2030704" y="0"/>
                  </a:lnTo>
                  <a:lnTo>
                    <a:pt x="0" y="50"/>
                  </a:lnTo>
                  <a:lnTo>
                    <a:pt x="0" y="2328659"/>
                  </a:lnTo>
                  <a:lnTo>
                    <a:pt x="2030653" y="2328659"/>
                  </a:lnTo>
                  <a:lnTo>
                    <a:pt x="2079345" y="2325636"/>
                  </a:lnTo>
                  <a:lnTo>
                    <a:pt x="2126221" y="2316810"/>
                  </a:lnTo>
                  <a:lnTo>
                    <a:pt x="2170938" y="2302535"/>
                  </a:lnTo>
                  <a:lnTo>
                    <a:pt x="2213114" y="2283193"/>
                  </a:lnTo>
                  <a:lnTo>
                    <a:pt x="2252395" y="2259126"/>
                  </a:lnTo>
                  <a:lnTo>
                    <a:pt x="2288425" y="2230717"/>
                  </a:lnTo>
                  <a:lnTo>
                    <a:pt x="2320823" y="2198306"/>
                  </a:lnTo>
                  <a:lnTo>
                    <a:pt x="2349233" y="2162289"/>
                  </a:lnTo>
                  <a:lnTo>
                    <a:pt x="2373299" y="2123008"/>
                  </a:lnTo>
                  <a:lnTo>
                    <a:pt x="2392654" y="2080818"/>
                  </a:lnTo>
                  <a:lnTo>
                    <a:pt x="2406916" y="2036114"/>
                  </a:lnTo>
                  <a:lnTo>
                    <a:pt x="2415743" y="1989239"/>
                  </a:lnTo>
                  <a:lnTo>
                    <a:pt x="2418778" y="1940547"/>
                  </a:lnTo>
                  <a:lnTo>
                    <a:pt x="2418778" y="3880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9142799" y="571620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70" y="419544"/>
                  </a:moveTo>
                  <a:lnTo>
                    <a:pt x="358787" y="419544"/>
                  </a:lnTo>
                  <a:lnTo>
                    <a:pt x="358787" y="476224"/>
                  </a:lnTo>
                  <a:lnTo>
                    <a:pt x="434060" y="476224"/>
                  </a:lnTo>
                  <a:lnTo>
                    <a:pt x="427647" y="506387"/>
                  </a:lnTo>
                  <a:lnTo>
                    <a:pt x="410070" y="531164"/>
                  </a:lnTo>
                  <a:lnTo>
                    <a:pt x="383755" y="547928"/>
                  </a:lnTo>
                  <a:lnTo>
                    <a:pt x="351129" y="554101"/>
                  </a:lnTo>
                  <a:lnTo>
                    <a:pt x="308521" y="543318"/>
                  </a:lnTo>
                  <a:lnTo>
                    <a:pt x="279196" y="515404"/>
                  </a:lnTo>
                  <a:lnTo>
                    <a:pt x="262267" y="477037"/>
                  </a:lnTo>
                  <a:lnTo>
                    <a:pt x="256819" y="434860"/>
                  </a:lnTo>
                  <a:lnTo>
                    <a:pt x="263626" y="381177"/>
                  </a:lnTo>
                  <a:lnTo>
                    <a:pt x="282867" y="342036"/>
                  </a:lnTo>
                  <a:lnTo>
                    <a:pt x="312762" y="318058"/>
                  </a:lnTo>
                  <a:lnTo>
                    <a:pt x="351574" y="309918"/>
                  </a:lnTo>
                  <a:lnTo>
                    <a:pt x="379501" y="314413"/>
                  </a:lnTo>
                  <a:lnTo>
                    <a:pt x="403263" y="326694"/>
                  </a:lnTo>
                  <a:lnTo>
                    <a:pt x="420370" y="344906"/>
                  </a:lnTo>
                  <a:lnTo>
                    <a:pt x="428371" y="367258"/>
                  </a:lnTo>
                  <a:lnTo>
                    <a:pt x="499910" y="367258"/>
                  </a:lnTo>
                  <a:lnTo>
                    <a:pt x="485990" y="320395"/>
                  </a:lnTo>
                  <a:lnTo>
                    <a:pt x="454215" y="283629"/>
                  </a:lnTo>
                  <a:lnTo>
                    <a:pt x="408190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69"/>
                  </a:lnTo>
                  <a:lnTo>
                    <a:pt x="203111" y="340296"/>
                  </a:lnTo>
                  <a:lnTo>
                    <a:pt x="188937" y="383540"/>
                  </a:lnTo>
                  <a:lnTo>
                    <a:pt x="184175" y="431812"/>
                  </a:lnTo>
                  <a:lnTo>
                    <a:pt x="189052" y="478205"/>
                  </a:lnTo>
                  <a:lnTo>
                    <a:pt x="203200" y="521169"/>
                  </a:lnTo>
                  <a:lnTo>
                    <a:pt x="225920" y="558457"/>
                  </a:lnTo>
                  <a:lnTo>
                    <a:pt x="256463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00" y="610984"/>
                  </a:lnTo>
                  <a:lnTo>
                    <a:pt x="400519" y="602056"/>
                  </a:lnTo>
                  <a:lnTo>
                    <a:pt x="423875" y="587768"/>
                  </a:lnTo>
                  <a:lnTo>
                    <a:pt x="440169" y="568553"/>
                  </a:lnTo>
                  <a:lnTo>
                    <a:pt x="441718" y="602246"/>
                  </a:lnTo>
                  <a:lnTo>
                    <a:pt x="500570" y="602246"/>
                  </a:lnTo>
                  <a:lnTo>
                    <a:pt x="500570" y="4195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158" y="2279012"/>
              <a:ext cx="329736" cy="3297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655" y="4848347"/>
              <a:ext cx="176088" cy="6796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655" y="4942585"/>
              <a:ext cx="176088" cy="6796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655" y="5036823"/>
              <a:ext cx="176088" cy="6796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7523" y="10764165"/>
              <a:ext cx="280721" cy="17910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5886" y="10662513"/>
              <a:ext cx="263813" cy="11572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027585" y="10617004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094031" y="10669047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27585" y="4795192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94031" y="484723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27585" y="786316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94031" y="791520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996172" y="228217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62619" y="2334222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15179" y="586369"/>
            <a:ext cx="2146531" cy="10146288"/>
            <a:chOff x="115179" y="586369"/>
            <a:chExt cx="2146531" cy="10146288"/>
          </a:xfrm>
        </p:grpSpPr>
        <p:pic>
          <p:nvPicPr>
            <p:cNvPr id="27" name="object 27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79" y="586369"/>
              <a:ext cx="2146531" cy="214653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6" y="6135938"/>
              <a:ext cx="1770382" cy="177038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063" y="8638480"/>
              <a:ext cx="2094177" cy="2094177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033" y="3341113"/>
            <a:ext cx="1971040" cy="197104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078"/>
            <a:ext cx="20133845" cy="11325288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5B4090C-9DAA-997C-66D2-E89ED28605CE}"/>
              </a:ext>
            </a:extLst>
          </p:cNvPr>
          <p:cNvSpPr/>
          <p:nvPr/>
        </p:nvSpPr>
        <p:spPr>
          <a:xfrm>
            <a:off x="0" y="0"/>
            <a:ext cx="6699250" cy="12404946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/>
          <p:nvPr/>
        </p:nvSpPr>
        <p:spPr>
          <a:xfrm>
            <a:off x="0" y="482923"/>
            <a:ext cx="2419350" cy="10389235"/>
          </a:xfrm>
          <a:custGeom>
            <a:avLst/>
            <a:gdLst/>
            <a:ahLst/>
            <a:cxnLst/>
            <a:rect l="l" t="t" r="r" b="b"/>
            <a:pathLst>
              <a:path w="2419350" h="10389235">
                <a:moveTo>
                  <a:pt x="2418778" y="8448586"/>
                </a:moveTo>
                <a:lnTo>
                  <a:pt x="2415756" y="8399907"/>
                </a:lnTo>
                <a:lnTo>
                  <a:pt x="2406916" y="8353044"/>
                </a:lnTo>
                <a:lnTo>
                  <a:pt x="2392654" y="8308327"/>
                </a:lnTo>
                <a:lnTo>
                  <a:pt x="2373299" y="8266163"/>
                </a:lnTo>
                <a:lnTo>
                  <a:pt x="2349246" y="8226882"/>
                </a:lnTo>
                <a:lnTo>
                  <a:pt x="2320836" y="8190865"/>
                </a:lnTo>
                <a:lnTo>
                  <a:pt x="2288438" y="8158467"/>
                </a:lnTo>
                <a:lnTo>
                  <a:pt x="2252421" y="8130045"/>
                </a:lnTo>
                <a:lnTo>
                  <a:pt x="2213140" y="8105991"/>
                </a:lnTo>
                <a:lnTo>
                  <a:pt x="2170963" y="8086636"/>
                </a:lnTo>
                <a:lnTo>
                  <a:pt x="2126259" y="8072374"/>
                </a:lnTo>
                <a:lnTo>
                  <a:pt x="2079383" y="8063547"/>
                </a:lnTo>
                <a:lnTo>
                  <a:pt x="2030704" y="8060512"/>
                </a:lnTo>
                <a:lnTo>
                  <a:pt x="0" y="8060576"/>
                </a:lnTo>
                <a:lnTo>
                  <a:pt x="0" y="10389184"/>
                </a:lnTo>
                <a:lnTo>
                  <a:pt x="2030653" y="10389184"/>
                </a:lnTo>
                <a:lnTo>
                  <a:pt x="2079345" y="10386162"/>
                </a:lnTo>
                <a:lnTo>
                  <a:pt x="2126221" y="10377322"/>
                </a:lnTo>
                <a:lnTo>
                  <a:pt x="2170938" y="10363060"/>
                </a:lnTo>
                <a:lnTo>
                  <a:pt x="2213114" y="10343705"/>
                </a:lnTo>
                <a:lnTo>
                  <a:pt x="2252395" y="10319639"/>
                </a:lnTo>
                <a:lnTo>
                  <a:pt x="2288425" y="10291229"/>
                </a:lnTo>
                <a:lnTo>
                  <a:pt x="2320823" y="10258831"/>
                </a:lnTo>
                <a:lnTo>
                  <a:pt x="2349233" y="10222801"/>
                </a:lnTo>
                <a:lnTo>
                  <a:pt x="2373299" y="10183520"/>
                </a:lnTo>
                <a:lnTo>
                  <a:pt x="2392654" y="10141344"/>
                </a:lnTo>
                <a:lnTo>
                  <a:pt x="2406916" y="10096627"/>
                </a:lnTo>
                <a:lnTo>
                  <a:pt x="2415743" y="10049751"/>
                </a:lnTo>
                <a:lnTo>
                  <a:pt x="2418778" y="10001072"/>
                </a:lnTo>
                <a:lnTo>
                  <a:pt x="2418778" y="8448586"/>
                </a:lnTo>
                <a:close/>
              </a:path>
              <a:path w="2419350" h="10389235">
                <a:moveTo>
                  <a:pt x="2418778" y="5761748"/>
                </a:moveTo>
                <a:lnTo>
                  <a:pt x="2415756" y="5713069"/>
                </a:lnTo>
                <a:lnTo>
                  <a:pt x="2406916" y="5666194"/>
                </a:lnTo>
                <a:lnTo>
                  <a:pt x="2392654" y="5621490"/>
                </a:lnTo>
                <a:lnTo>
                  <a:pt x="2373299" y="5579313"/>
                </a:lnTo>
                <a:lnTo>
                  <a:pt x="2349246" y="5540045"/>
                </a:lnTo>
                <a:lnTo>
                  <a:pt x="2320836" y="5504015"/>
                </a:lnTo>
                <a:lnTo>
                  <a:pt x="2288438" y="5471617"/>
                </a:lnTo>
                <a:lnTo>
                  <a:pt x="2252421" y="5443207"/>
                </a:lnTo>
                <a:lnTo>
                  <a:pt x="2213140" y="5419153"/>
                </a:lnTo>
                <a:lnTo>
                  <a:pt x="2170963" y="5399798"/>
                </a:lnTo>
                <a:lnTo>
                  <a:pt x="2126259" y="5385536"/>
                </a:lnTo>
                <a:lnTo>
                  <a:pt x="2079383" y="5376710"/>
                </a:lnTo>
                <a:lnTo>
                  <a:pt x="2030704" y="5373687"/>
                </a:lnTo>
                <a:lnTo>
                  <a:pt x="0" y="5373725"/>
                </a:lnTo>
                <a:lnTo>
                  <a:pt x="0" y="7702334"/>
                </a:lnTo>
                <a:lnTo>
                  <a:pt x="2030653" y="7702334"/>
                </a:lnTo>
                <a:lnTo>
                  <a:pt x="2079345" y="7699311"/>
                </a:lnTo>
                <a:lnTo>
                  <a:pt x="2126221" y="7690485"/>
                </a:lnTo>
                <a:lnTo>
                  <a:pt x="2170938" y="7676210"/>
                </a:lnTo>
                <a:lnTo>
                  <a:pt x="2213114" y="7656855"/>
                </a:lnTo>
                <a:lnTo>
                  <a:pt x="2252395" y="7632801"/>
                </a:lnTo>
                <a:lnTo>
                  <a:pt x="2288425" y="7604379"/>
                </a:lnTo>
                <a:lnTo>
                  <a:pt x="2320823" y="7571981"/>
                </a:lnTo>
                <a:lnTo>
                  <a:pt x="2349233" y="7535964"/>
                </a:lnTo>
                <a:lnTo>
                  <a:pt x="2373299" y="7496670"/>
                </a:lnTo>
                <a:lnTo>
                  <a:pt x="2392654" y="7454493"/>
                </a:lnTo>
                <a:lnTo>
                  <a:pt x="2406916" y="7409789"/>
                </a:lnTo>
                <a:lnTo>
                  <a:pt x="2415743" y="7362901"/>
                </a:lnTo>
                <a:lnTo>
                  <a:pt x="2418778" y="7314222"/>
                </a:lnTo>
                <a:lnTo>
                  <a:pt x="2418778" y="5761748"/>
                </a:lnTo>
                <a:close/>
              </a:path>
              <a:path w="2419350" h="10389235">
                <a:moveTo>
                  <a:pt x="2418778" y="3074911"/>
                </a:moveTo>
                <a:lnTo>
                  <a:pt x="2415756" y="3026232"/>
                </a:lnTo>
                <a:lnTo>
                  <a:pt x="2406916" y="2979356"/>
                </a:lnTo>
                <a:lnTo>
                  <a:pt x="2392654" y="2934652"/>
                </a:lnTo>
                <a:lnTo>
                  <a:pt x="2373299" y="2892475"/>
                </a:lnTo>
                <a:lnTo>
                  <a:pt x="2349246" y="2853207"/>
                </a:lnTo>
                <a:lnTo>
                  <a:pt x="2320836" y="2817177"/>
                </a:lnTo>
                <a:lnTo>
                  <a:pt x="2288438" y="2784779"/>
                </a:lnTo>
                <a:lnTo>
                  <a:pt x="2252421" y="2756370"/>
                </a:lnTo>
                <a:lnTo>
                  <a:pt x="2213140" y="2732316"/>
                </a:lnTo>
                <a:lnTo>
                  <a:pt x="2170963" y="2712974"/>
                </a:lnTo>
                <a:lnTo>
                  <a:pt x="2126259" y="2698699"/>
                </a:lnTo>
                <a:lnTo>
                  <a:pt x="2079383" y="2689872"/>
                </a:lnTo>
                <a:lnTo>
                  <a:pt x="2030704" y="2686850"/>
                </a:lnTo>
                <a:lnTo>
                  <a:pt x="0" y="2686888"/>
                </a:lnTo>
                <a:lnTo>
                  <a:pt x="0" y="5015496"/>
                </a:lnTo>
                <a:lnTo>
                  <a:pt x="2030653" y="5015496"/>
                </a:lnTo>
                <a:lnTo>
                  <a:pt x="2079345" y="5012474"/>
                </a:lnTo>
                <a:lnTo>
                  <a:pt x="2126221" y="5003647"/>
                </a:lnTo>
                <a:lnTo>
                  <a:pt x="2170938" y="4989373"/>
                </a:lnTo>
                <a:lnTo>
                  <a:pt x="2213114" y="4970030"/>
                </a:lnTo>
                <a:lnTo>
                  <a:pt x="2252395" y="4945964"/>
                </a:lnTo>
                <a:lnTo>
                  <a:pt x="2288425" y="4917541"/>
                </a:lnTo>
                <a:lnTo>
                  <a:pt x="2320823" y="4885144"/>
                </a:lnTo>
                <a:lnTo>
                  <a:pt x="2349233" y="4849126"/>
                </a:lnTo>
                <a:lnTo>
                  <a:pt x="2373299" y="4809833"/>
                </a:lnTo>
                <a:lnTo>
                  <a:pt x="2392654" y="4767656"/>
                </a:lnTo>
                <a:lnTo>
                  <a:pt x="2406916" y="4722952"/>
                </a:lnTo>
                <a:lnTo>
                  <a:pt x="2415743" y="4676064"/>
                </a:lnTo>
                <a:lnTo>
                  <a:pt x="2418778" y="4627384"/>
                </a:lnTo>
                <a:lnTo>
                  <a:pt x="2418778" y="3074911"/>
                </a:lnTo>
                <a:close/>
              </a:path>
              <a:path w="2419350" h="10389235">
                <a:moveTo>
                  <a:pt x="2418778" y="388073"/>
                </a:moveTo>
                <a:lnTo>
                  <a:pt x="2415756" y="339394"/>
                </a:lnTo>
                <a:lnTo>
                  <a:pt x="2406916" y="292519"/>
                </a:lnTo>
                <a:lnTo>
                  <a:pt x="2392654" y="247815"/>
                </a:lnTo>
                <a:lnTo>
                  <a:pt x="2373299" y="205638"/>
                </a:lnTo>
                <a:lnTo>
                  <a:pt x="2349246" y="166357"/>
                </a:lnTo>
                <a:lnTo>
                  <a:pt x="2320836" y="130340"/>
                </a:lnTo>
                <a:lnTo>
                  <a:pt x="2288438" y="97942"/>
                </a:lnTo>
                <a:lnTo>
                  <a:pt x="2252421" y="69532"/>
                </a:lnTo>
                <a:lnTo>
                  <a:pt x="2213140" y="45466"/>
                </a:lnTo>
                <a:lnTo>
                  <a:pt x="2170963" y="26123"/>
                </a:lnTo>
                <a:lnTo>
                  <a:pt x="2126259" y="11849"/>
                </a:lnTo>
                <a:lnTo>
                  <a:pt x="2079383" y="3022"/>
                </a:lnTo>
                <a:lnTo>
                  <a:pt x="2030704" y="0"/>
                </a:lnTo>
                <a:lnTo>
                  <a:pt x="0" y="50"/>
                </a:lnTo>
                <a:lnTo>
                  <a:pt x="0" y="2328659"/>
                </a:lnTo>
                <a:lnTo>
                  <a:pt x="2030653" y="2328659"/>
                </a:lnTo>
                <a:lnTo>
                  <a:pt x="2079345" y="2325636"/>
                </a:lnTo>
                <a:lnTo>
                  <a:pt x="2126221" y="2316810"/>
                </a:lnTo>
                <a:lnTo>
                  <a:pt x="2170938" y="2302535"/>
                </a:lnTo>
                <a:lnTo>
                  <a:pt x="2213114" y="2283193"/>
                </a:lnTo>
                <a:lnTo>
                  <a:pt x="2252395" y="2259126"/>
                </a:lnTo>
                <a:lnTo>
                  <a:pt x="2288425" y="2230717"/>
                </a:lnTo>
                <a:lnTo>
                  <a:pt x="2320823" y="2198306"/>
                </a:lnTo>
                <a:lnTo>
                  <a:pt x="2349233" y="2162289"/>
                </a:lnTo>
                <a:lnTo>
                  <a:pt x="2373299" y="2123008"/>
                </a:lnTo>
                <a:lnTo>
                  <a:pt x="2392654" y="2080818"/>
                </a:lnTo>
                <a:lnTo>
                  <a:pt x="2406916" y="2036114"/>
                </a:lnTo>
                <a:lnTo>
                  <a:pt x="2415743" y="1989239"/>
                </a:lnTo>
                <a:lnTo>
                  <a:pt x="2418778" y="1940547"/>
                </a:lnTo>
                <a:lnTo>
                  <a:pt x="2418778" y="3880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23974" y="426380"/>
            <a:ext cx="1548765" cy="1529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Универсальный аккумулятор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SAFE</a:t>
            </a: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 </a:t>
            </a:r>
            <a:r>
              <a:rPr lang="en-US"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10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6510">
              <a:lnSpc>
                <a:spcPct val="100000"/>
              </a:lnSpc>
              <a:spcBef>
                <a:spcPts val="111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37173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3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23974" y="3326816"/>
            <a:ext cx="1365885" cy="1508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Рюкзак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c 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RFID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защитой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70"/>
              </a:lnSpc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LINK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1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971701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3974" y="5902654"/>
            <a:ext cx="2632276" cy="18312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954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Портативная 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mini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Bluetooth-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колонка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039"/>
              </a:lnSpc>
            </a:pPr>
            <a:r>
              <a:rPr lang="en-US"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SOUND </a:t>
            </a: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BURGER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«</a:t>
            </a: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COFFEE</a:t>
            </a:r>
            <a:r>
              <a:rPr lang="ru-RU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»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47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26532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25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23974" y="8656497"/>
            <a:ext cx="2008505" cy="1298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Рюкзак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водостойкий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0"/>
              </a:lnSpc>
            </a:pPr>
            <a:r>
              <a:rPr lang="en-US"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HIT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1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2220344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67534" y="701549"/>
            <a:ext cx="4766195" cy="9999695"/>
            <a:chOff x="167534" y="701549"/>
            <a:chExt cx="4766195" cy="9999695"/>
          </a:xfrm>
        </p:grpSpPr>
        <p:pic>
          <p:nvPicPr>
            <p:cNvPr id="11" name="object 11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6020759"/>
              <a:ext cx="1999939" cy="19999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359" y="8785072"/>
              <a:ext cx="1916172" cy="19161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" y="3371625"/>
              <a:ext cx="1926642" cy="19266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701549"/>
              <a:ext cx="1811463" cy="181146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355740" y="2369334"/>
              <a:ext cx="273050" cy="120650"/>
            </a:xfrm>
            <a:custGeom>
              <a:avLst/>
              <a:gdLst/>
              <a:ahLst/>
              <a:cxnLst/>
              <a:rect l="l" t="t" r="r" b="b"/>
              <a:pathLst>
                <a:path w="273050" h="120650">
                  <a:moveTo>
                    <a:pt x="195816" y="0"/>
                  </a:moveTo>
                  <a:lnTo>
                    <a:pt x="192758" y="3727"/>
                  </a:lnTo>
                  <a:lnTo>
                    <a:pt x="166822" y="24345"/>
                  </a:lnTo>
                  <a:lnTo>
                    <a:pt x="136730" y="31310"/>
                  </a:lnTo>
                  <a:lnTo>
                    <a:pt x="106599" y="24607"/>
                  </a:lnTo>
                  <a:lnTo>
                    <a:pt x="80552" y="4219"/>
                  </a:lnTo>
                  <a:lnTo>
                    <a:pt x="77337" y="356"/>
                  </a:lnTo>
                  <a:lnTo>
                    <a:pt x="75254" y="513"/>
                  </a:lnTo>
                  <a:lnTo>
                    <a:pt x="38778" y="21820"/>
                  </a:lnTo>
                  <a:lnTo>
                    <a:pt x="848" y="43412"/>
                  </a:lnTo>
                  <a:lnTo>
                    <a:pt x="0" y="45443"/>
                  </a:lnTo>
                  <a:lnTo>
                    <a:pt x="30393" y="80179"/>
                  </a:lnTo>
                  <a:lnTo>
                    <a:pt x="97258" y="115147"/>
                  </a:lnTo>
                  <a:lnTo>
                    <a:pt x="137629" y="120415"/>
                  </a:lnTo>
                  <a:lnTo>
                    <a:pt x="176724" y="115084"/>
                  </a:lnTo>
                  <a:lnTo>
                    <a:pt x="211894" y="101740"/>
                  </a:lnTo>
                  <a:lnTo>
                    <a:pt x="242925" y="80134"/>
                  </a:lnTo>
                  <a:lnTo>
                    <a:pt x="269604" y="50019"/>
                  </a:lnTo>
                  <a:lnTo>
                    <a:pt x="272871" y="45391"/>
                  </a:lnTo>
                  <a:lnTo>
                    <a:pt x="272326" y="43286"/>
                  </a:lnTo>
                  <a:lnTo>
                    <a:pt x="250789" y="31062"/>
                  </a:lnTo>
                  <a:lnTo>
                    <a:pt x="197826" y="230"/>
                  </a:lnTo>
                  <a:lnTo>
                    <a:pt x="195816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0759" y="2167182"/>
              <a:ext cx="322679" cy="2359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346263" y="8174295"/>
              <a:ext cx="292735" cy="129539"/>
            </a:xfrm>
            <a:custGeom>
              <a:avLst/>
              <a:gdLst/>
              <a:ahLst/>
              <a:cxnLst/>
              <a:rect l="l" t="t" r="r" b="b"/>
              <a:pathLst>
                <a:path w="292735" h="129540">
                  <a:moveTo>
                    <a:pt x="209972" y="0"/>
                  </a:moveTo>
                  <a:lnTo>
                    <a:pt x="206695" y="4010"/>
                  </a:lnTo>
                  <a:lnTo>
                    <a:pt x="178888" y="26109"/>
                  </a:lnTo>
                  <a:lnTo>
                    <a:pt x="146617" y="33576"/>
                  </a:lnTo>
                  <a:lnTo>
                    <a:pt x="114305" y="26390"/>
                  </a:lnTo>
                  <a:lnTo>
                    <a:pt x="86374" y="4533"/>
                  </a:lnTo>
                  <a:lnTo>
                    <a:pt x="82929" y="376"/>
                  </a:lnTo>
                  <a:lnTo>
                    <a:pt x="80688" y="554"/>
                  </a:lnTo>
                  <a:lnTo>
                    <a:pt x="41583" y="23405"/>
                  </a:lnTo>
                  <a:lnTo>
                    <a:pt x="900" y="46553"/>
                  </a:lnTo>
                  <a:lnTo>
                    <a:pt x="0" y="48731"/>
                  </a:lnTo>
                  <a:lnTo>
                    <a:pt x="32593" y="85971"/>
                  </a:lnTo>
                  <a:lnTo>
                    <a:pt x="66013" y="109094"/>
                  </a:lnTo>
                  <a:lnTo>
                    <a:pt x="104295" y="123467"/>
                  </a:lnTo>
                  <a:lnTo>
                    <a:pt x="147587" y="129116"/>
                  </a:lnTo>
                  <a:lnTo>
                    <a:pt x="189506" y="123406"/>
                  </a:lnTo>
                  <a:lnTo>
                    <a:pt x="227216" y="109100"/>
                  </a:lnTo>
                  <a:lnTo>
                    <a:pt x="260488" y="85933"/>
                  </a:lnTo>
                  <a:lnTo>
                    <a:pt x="289090" y="53642"/>
                  </a:lnTo>
                  <a:lnTo>
                    <a:pt x="292608" y="48668"/>
                  </a:lnTo>
                  <a:lnTo>
                    <a:pt x="292022" y="46417"/>
                  </a:lnTo>
                  <a:lnTo>
                    <a:pt x="268919" y="33306"/>
                  </a:lnTo>
                  <a:lnTo>
                    <a:pt x="212129" y="240"/>
                  </a:lnTo>
                  <a:lnTo>
                    <a:pt x="209972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9482" y="7957534"/>
              <a:ext cx="346002" cy="2530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346263" y="10477890"/>
              <a:ext cx="292735" cy="129539"/>
            </a:xfrm>
            <a:custGeom>
              <a:avLst/>
              <a:gdLst/>
              <a:ahLst/>
              <a:cxnLst/>
              <a:rect l="l" t="t" r="r" b="b"/>
              <a:pathLst>
                <a:path w="292735" h="129540">
                  <a:moveTo>
                    <a:pt x="209972" y="0"/>
                  </a:moveTo>
                  <a:lnTo>
                    <a:pt x="206695" y="4010"/>
                  </a:lnTo>
                  <a:lnTo>
                    <a:pt x="178888" y="26109"/>
                  </a:lnTo>
                  <a:lnTo>
                    <a:pt x="146617" y="33576"/>
                  </a:lnTo>
                  <a:lnTo>
                    <a:pt x="114305" y="26390"/>
                  </a:lnTo>
                  <a:lnTo>
                    <a:pt x="86374" y="4533"/>
                  </a:lnTo>
                  <a:lnTo>
                    <a:pt x="82929" y="376"/>
                  </a:lnTo>
                  <a:lnTo>
                    <a:pt x="80688" y="554"/>
                  </a:lnTo>
                  <a:lnTo>
                    <a:pt x="41583" y="23405"/>
                  </a:lnTo>
                  <a:lnTo>
                    <a:pt x="900" y="46553"/>
                  </a:lnTo>
                  <a:lnTo>
                    <a:pt x="0" y="48731"/>
                  </a:lnTo>
                  <a:lnTo>
                    <a:pt x="32593" y="85971"/>
                  </a:lnTo>
                  <a:lnTo>
                    <a:pt x="66013" y="109094"/>
                  </a:lnTo>
                  <a:lnTo>
                    <a:pt x="104295" y="123467"/>
                  </a:lnTo>
                  <a:lnTo>
                    <a:pt x="147587" y="129116"/>
                  </a:lnTo>
                  <a:lnTo>
                    <a:pt x="189506" y="123406"/>
                  </a:lnTo>
                  <a:lnTo>
                    <a:pt x="227216" y="109100"/>
                  </a:lnTo>
                  <a:lnTo>
                    <a:pt x="260488" y="85933"/>
                  </a:lnTo>
                  <a:lnTo>
                    <a:pt x="289090" y="53642"/>
                  </a:lnTo>
                  <a:lnTo>
                    <a:pt x="292608" y="48668"/>
                  </a:lnTo>
                  <a:lnTo>
                    <a:pt x="292022" y="46417"/>
                  </a:lnTo>
                  <a:lnTo>
                    <a:pt x="268919" y="33306"/>
                  </a:lnTo>
                  <a:lnTo>
                    <a:pt x="212129" y="240"/>
                  </a:lnTo>
                  <a:lnTo>
                    <a:pt x="209972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9482" y="10261129"/>
              <a:ext cx="346002" cy="25304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0986" y="4982682"/>
              <a:ext cx="346700" cy="34747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027585" y="10260994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094031" y="10313037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996172" y="4983668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62619" y="503571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996172" y="795739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62619" y="8009442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996172" y="2146058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62619" y="219810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32" name="object 4"/>
          <p:cNvSpPr/>
          <p:nvPr/>
        </p:nvSpPr>
        <p:spPr>
          <a:xfrm>
            <a:off x="19077864" y="555351"/>
            <a:ext cx="512445" cy="628015"/>
          </a:xfrm>
          <a:custGeom>
            <a:avLst/>
            <a:gdLst/>
            <a:ahLst/>
            <a:cxnLst/>
            <a:rect l="l" t="t" r="r" b="b"/>
            <a:pathLst>
              <a:path w="512444" h="628015">
                <a:moveTo>
                  <a:pt x="511898" y="428955"/>
                </a:moveTo>
                <a:lnTo>
                  <a:pt x="366903" y="428955"/>
                </a:lnTo>
                <a:lnTo>
                  <a:pt x="366903" y="486905"/>
                </a:lnTo>
                <a:lnTo>
                  <a:pt x="443877" y="486905"/>
                </a:lnTo>
                <a:lnTo>
                  <a:pt x="437324" y="517753"/>
                </a:lnTo>
                <a:lnTo>
                  <a:pt x="419341" y="543090"/>
                </a:lnTo>
                <a:lnTo>
                  <a:pt x="392430" y="560247"/>
                </a:lnTo>
                <a:lnTo>
                  <a:pt x="359067" y="566559"/>
                </a:lnTo>
                <a:lnTo>
                  <a:pt x="315493" y="555523"/>
                </a:lnTo>
                <a:lnTo>
                  <a:pt x="285508" y="526986"/>
                </a:lnTo>
                <a:lnTo>
                  <a:pt x="268198" y="487743"/>
                </a:lnTo>
                <a:lnTo>
                  <a:pt x="262636" y="444614"/>
                </a:lnTo>
                <a:lnTo>
                  <a:pt x="269582" y="389724"/>
                </a:lnTo>
                <a:lnTo>
                  <a:pt x="289255" y="349681"/>
                </a:lnTo>
                <a:lnTo>
                  <a:pt x="319836" y="325170"/>
                </a:lnTo>
                <a:lnTo>
                  <a:pt x="359524" y="316852"/>
                </a:lnTo>
                <a:lnTo>
                  <a:pt x="388086" y="321449"/>
                </a:lnTo>
                <a:lnTo>
                  <a:pt x="412381" y="333997"/>
                </a:lnTo>
                <a:lnTo>
                  <a:pt x="429869" y="352628"/>
                </a:lnTo>
                <a:lnTo>
                  <a:pt x="438048" y="375475"/>
                </a:lnTo>
                <a:lnTo>
                  <a:pt x="511225" y="375475"/>
                </a:lnTo>
                <a:lnTo>
                  <a:pt x="501408" y="336397"/>
                </a:lnTo>
                <a:lnTo>
                  <a:pt x="479437" y="303580"/>
                </a:lnTo>
                <a:lnTo>
                  <a:pt x="447205" y="278434"/>
                </a:lnTo>
                <a:lnTo>
                  <a:pt x="406590" y="262331"/>
                </a:lnTo>
                <a:lnTo>
                  <a:pt x="359524" y="256667"/>
                </a:lnTo>
                <a:lnTo>
                  <a:pt x="307759" y="263220"/>
                </a:lnTo>
                <a:lnTo>
                  <a:pt x="281698" y="274548"/>
                </a:lnTo>
                <a:lnTo>
                  <a:pt x="281698" y="191770"/>
                </a:lnTo>
                <a:lnTo>
                  <a:pt x="281698" y="130810"/>
                </a:lnTo>
                <a:lnTo>
                  <a:pt x="281698" y="0"/>
                </a:lnTo>
                <a:lnTo>
                  <a:pt x="208318" y="0"/>
                </a:lnTo>
                <a:lnTo>
                  <a:pt x="208318" y="130810"/>
                </a:lnTo>
                <a:lnTo>
                  <a:pt x="72720" y="130810"/>
                </a:lnTo>
                <a:lnTo>
                  <a:pt x="72720" y="0"/>
                </a:lnTo>
                <a:lnTo>
                  <a:pt x="0" y="0"/>
                </a:lnTo>
                <a:lnTo>
                  <a:pt x="0" y="130810"/>
                </a:lnTo>
                <a:lnTo>
                  <a:pt x="0" y="191770"/>
                </a:lnTo>
                <a:lnTo>
                  <a:pt x="0" y="347980"/>
                </a:lnTo>
                <a:lnTo>
                  <a:pt x="72720" y="347980"/>
                </a:lnTo>
                <a:lnTo>
                  <a:pt x="72720" y="191770"/>
                </a:lnTo>
                <a:lnTo>
                  <a:pt x="208318" y="191770"/>
                </a:lnTo>
                <a:lnTo>
                  <a:pt x="208318" y="346989"/>
                </a:lnTo>
                <a:lnTo>
                  <a:pt x="207721" y="347916"/>
                </a:lnTo>
                <a:lnTo>
                  <a:pt x="193217" y="392137"/>
                </a:lnTo>
                <a:lnTo>
                  <a:pt x="188353" y="441490"/>
                </a:lnTo>
                <a:lnTo>
                  <a:pt x="193332" y="488937"/>
                </a:lnTo>
                <a:lnTo>
                  <a:pt x="207810" y="532866"/>
                </a:lnTo>
                <a:lnTo>
                  <a:pt x="231038" y="571004"/>
                </a:lnTo>
                <a:lnTo>
                  <a:pt x="262267" y="601078"/>
                </a:lnTo>
                <a:lnTo>
                  <a:pt x="300799" y="620788"/>
                </a:lnTo>
                <a:lnTo>
                  <a:pt x="345871" y="627862"/>
                </a:lnTo>
                <a:lnTo>
                  <a:pt x="379907" y="624713"/>
                </a:lnTo>
                <a:lnTo>
                  <a:pt x="409587" y="615594"/>
                </a:lnTo>
                <a:lnTo>
                  <a:pt x="433463" y="600976"/>
                </a:lnTo>
                <a:lnTo>
                  <a:pt x="450126" y="581329"/>
                </a:lnTo>
                <a:lnTo>
                  <a:pt x="451700" y="615784"/>
                </a:lnTo>
                <a:lnTo>
                  <a:pt x="511898" y="615784"/>
                </a:lnTo>
                <a:lnTo>
                  <a:pt x="511898" y="4289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CD2AC2-AFBC-0926-90FF-0F3C99130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20102107" cy="113093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5B4090C-9DAA-997C-66D2-E89ED28605CE}"/>
              </a:ext>
            </a:extLst>
          </p:cNvPr>
          <p:cNvSpPr/>
          <p:nvPr/>
        </p:nvSpPr>
        <p:spPr>
          <a:xfrm>
            <a:off x="0" y="0"/>
            <a:ext cx="6699250" cy="12404946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 txBox="1"/>
          <p:nvPr/>
        </p:nvSpPr>
        <p:spPr>
          <a:xfrm>
            <a:off x="2945463" y="640287"/>
            <a:ext cx="1802764" cy="1704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Футболка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мужская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LUANDA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150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351000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8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кардный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100%,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2860" marR="336550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150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г/м2, джерси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66405" y="3399703"/>
            <a:ext cx="1548765" cy="1537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Универсальный аккумулятор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15"/>
              </a:lnSpc>
            </a:pPr>
            <a:r>
              <a:rPr lang="en-US"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SLIMUS </a:t>
            </a:r>
            <a:r>
              <a:rPr lang="en-US"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2.5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37165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8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пластик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5934" y="6004826"/>
            <a:ext cx="1356360" cy="1348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Рюкзак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SHOP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199015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8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полиуретан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463" y="8699116"/>
            <a:ext cx="1899920" cy="1526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ts val="167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Зонт-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трость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OXFORD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7436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 marR="5080">
              <a:lnSpc>
                <a:spcPct val="101600"/>
              </a:lnSpc>
              <a:spcBef>
                <a:spcPts val="166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металл,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341343" y="519265"/>
            <a:ext cx="16260444" cy="7479665"/>
            <a:chOff x="3341343" y="519265"/>
            <a:chExt cx="16260444" cy="7479665"/>
          </a:xfrm>
        </p:grpSpPr>
        <p:sp>
          <p:nvSpPr>
            <p:cNvPr id="10" name="object 10"/>
            <p:cNvSpPr/>
            <p:nvPr/>
          </p:nvSpPr>
          <p:spPr>
            <a:xfrm>
              <a:off x="19100915" y="519270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31"/>
                  </a:moveTo>
                  <a:lnTo>
                    <a:pt x="358787" y="419531"/>
                  </a:lnTo>
                  <a:lnTo>
                    <a:pt x="358787" y="476211"/>
                  </a:lnTo>
                  <a:lnTo>
                    <a:pt x="434047" y="476211"/>
                  </a:lnTo>
                  <a:lnTo>
                    <a:pt x="427647" y="506387"/>
                  </a:lnTo>
                  <a:lnTo>
                    <a:pt x="410070" y="531152"/>
                  </a:lnTo>
                  <a:lnTo>
                    <a:pt x="383743" y="547928"/>
                  </a:lnTo>
                  <a:lnTo>
                    <a:pt x="351129" y="554101"/>
                  </a:lnTo>
                  <a:lnTo>
                    <a:pt x="308521" y="543318"/>
                  </a:lnTo>
                  <a:lnTo>
                    <a:pt x="279196" y="515404"/>
                  </a:lnTo>
                  <a:lnTo>
                    <a:pt x="262267" y="477024"/>
                  </a:lnTo>
                  <a:lnTo>
                    <a:pt x="256832" y="434860"/>
                  </a:lnTo>
                  <a:lnTo>
                    <a:pt x="263626" y="381177"/>
                  </a:lnTo>
                  <a:lnTo>
                    <a:pt x="282867" y="342023"/>
                  </a:lnTo>
                  <a:lnTo>
                    <a:pt x="312762" y="318058"/>
                  </a:lnTo>
                  <a:lnTo>
                    <a:pt x="351574" y="309918"/>
                  </a:lnTo>
                  <a:lnTo>
                    <a:pt x="379501" y="314413"/>
                  </a:lnTo>
                  <a:lnTo>
                    <a:pt x="403263" y="326682"/>
                  </a:lnTo>
                  <a:lnTo>
                    <a:pt x="420370" y="344906"/>
                  </a:lnTo>
                  <a:lnTo>
                    <a:pt x="428358" y="367258"/>
                  </a:lnTo>
                  <a:lnTo>
                    <a:pt x="499922" y="367258"/>
                  </a:lnTo>
                  <a:lnTo>
                    <a:pt x="486003" y="320382"/>
                  </a:lnTo>
                  <a:lnTo>
                    <a:pt x="454215" y="283629"/>
                  </a:lnTo>
                  <a:lnTo>
                    <a:pt x="408190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94"/>
                  </a:lnTo>
                  <a:lnTo>
                    <a:pt x="203123" y="340296"/>
                  </a:lnTo>
                  <a:lnTo>
                    <a:pt x="188937" y="383540"/>
                  </a:lnTo>
                  <a:lnTo>
                    <a:pt x="184188" y="431812"/>
                  </a:lnTo>
                  <a:lnTo>
                    <a:pt x="189064" y="478205"/>
                  </a:lnTo>
                  <a:lnTo>
                    <a:pt x="203212" y="521157"/>
                  </a:lnTo>
                  <a:lnTo>
                    <a:pt x="225920" y="558457"/>
                  </a:lnTo>
                  <a:lnTo>
                    <a:pt x="256463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13" y="610971"/>
                  </a:lnTo>
                  <a:lnTo>
                    <a:pt x="400532" y="602056"/>
                  </a:lnTo>
                  <a:lnTo>
                    <a:pt x="423887" y="587756"/>
                  </a:lnTo>
                  <a:lnTo>
                    <a:pt x="440169" y="568553"/>
                  </a:lnTo>
                  <a:lnTo>
                    <a:pt x="441718" y="602246"/>
                  </a:lnTo>
                  <a:lnTo>
                    <a:pt x="500583" y="602246"/>
                  </a:lnTo>
                  <a:lnTo>
                    <a:pt x="500583" y="419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694" y="2586308"/>
              <a:ext cx="309963" cy="3099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694" y="7664687"/>
              <a:ext cx="309963" cy="30997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341343" y="5284371"/>
              <a:ext cx="155575" cy="324485"/>
            </a:xfrm>
            <a:custGeom>
              <a:avLst/>
              <a:gdLst/>
              <a:ahLst/>
              <a:cxnLst/>
              <a:rect l="l" t="t" r="r" b="b"/>
              <a:pathLst>
                <a:path w="155575" h="324485">
                  <a:moveTo>
                    <a:pt x="153423" y="0"/>
                  </a:moveTo>
                  <a:lnTo>
                    <a:pt x="141653" y="1800"/>
                  </a:lnTo>
                  <a:lnTo>
                    <a:pt x="134030" y="2303"/>
                  </a:lnTo>
                  <a:lnTo>
                    <a:pt x="126669" y="3999"/>
                  </a:lnTo>
                  <a:lnTo>
                    <a:pt x="78220" y="23126"/>
                  </a:lnTo>
                  <a:lnTo>
                    <a:pt x="39827" y="54385"/>
                  </a:lnTo>
                  <a:lnTo>
                    <a:pt x="13187" y="95161"/>
                  </a:lnTo>
                  <a:lnTo>
                    <a:pt x="0" y="142838"/>
                  </a:lnTo>
                  <a:lnTo>
                    <a:pt x="1961" y="194800"/>
                  </a:lnTo>
                  <a:lnTo>
                    <a:pt x="20354" y="243530"/>
                  </a:lnTo>
                  <a:lnTo>
                    <a:pt x="53283" y="283484"/>
                  </a:lnTo>
                  <a:lnTo>
                    <a:pt x="96984" y="311371"/>
                  </a:lnTo>
                  <a:lnTo>
                    <a:pt x="147695" y="323895"/>
                  </a:lnTo>
                  <a:lnTo>
                    <a:pt x="153381" y="324293"/>
                  </a:lnTo>
                  <a:lnTo>
                    <a:pt x="155098" y="323016"/>
                  </a:lnTo>
                  <a:lnTo>
                    <a:pt x="154822" y="279173"/>
                  </a:lnTo>
                  <a:lnTo>
                    <a:pt x="155056" y="236170"/>
                  </a:lnTo>
                  <a:lnTo>
                    <a:pt x="153674" y="234348"/>
                  </a:lnTo>
                  <a:lnTo>
                    <a:pt x="148564" y="233406"/>
                  </a:lnTo>
                  <a:lnTo>
                    <a:pt x="131059" y="228187"/>
                  </a:lnTo>
                  <a:lnTo>
                    <a:pt x="116180" y="219461"/>
                  </a:lnTo>
                  <a:lnTo>
                    <a:pt x="104031" y="207261"/>
                  </a:lnTo>
                  <a:lnTo>
                    <a:pt x="94712" y="191617"/>
                  </a:lnTo>
                  <a:lnTo>
                    <a:pt x="88420" y="159166"/>
                  </a:lnTo>
                  <a:lnTo>
                    <a:pt x="96839" y="128650"/>
                  </a:lnTo>
                  <a:lnTo>
                    <a:pt x="117519" y="104597"/>
                  </a:lnTo>
                  <a:lnTo>
                    <a:pt x="148009" y="91536"/>
                  </a:lnTo>
                  <a:lnTo>
                    <a:pt x="153077" y="90656"/>
                  </a:lnTo>
                  <a:lnTo>
                    <a:pt x="155213" y="89012"/>
                  </a:lnTo>
                  <a:lnTo>
                    <a:pt x="154822" y="74072"/>
                  </a:lnTo>
                  <a:lnTo>
                    <a:pt x="154888" y="45820"/>
                  </a:lnTo>
                  <a:lnTo>
                    <a:pt x="155035" y="1570"/>
                  </a:lnTo>
                  <a:lnTo>
                    <a:pt x="1534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507511" y="5284564"/>
              <a:ext cx="1468120" cy="2713990"/>
            </a:xfrm>
            <a:custGeom>
              <a:avLst/>
              <a:gdLst/>
              <a:ahLst/>
              <a:cxnLst/>
              <a:rect l="l" t="t" r="r" b="b"/>
              <a:pathLst>
                <a:path w="1468120" h="2713990">
                  <a:moveTo>
                    <a:pt x="155829" y="139014"/>
                  </a:moveTo>
                  <a:lnTo>
                    <a:pt x="143332" y="97307"/>
                  </a:lnTo>
                  <a:lnTo>
                    <a:pt x="118186" y="57645"/>
                  </a:lnTo>
                  <a:lnTo>
                    <a:pt x="69532" y="18084"/>
                  </a:lnTo>
                  <a:lnTo>
                    <a:pt x="8966" y="609"/>
                  </a:lnTo>
                  <a:lnTo>
                    <a:pt x="3568" y="0"/>
                  </a:lnTo>
                  <a:lnTo>
                    <a:pt x="203" y="241"/>
                  </a:lnTo>
                  <a:lnTo>
                    <a:pt x="520" y="26708"/>
                  </a:lnTo>
                  <a:lnTo>
                    <a:pt x="317" y="88760"/>
                  </a:lnTo>
                  <a:lnTo>
                    <a:pt x="2070" y="90970"/>
                  </a:lnTo>
                  <a:lnTo>
                    <a:pt x="11201" y="91351"/>
                  </a:lnTo>
                  <a:lnTo>
                    <a:pt x="15722" y="92595"/>
                  </a:lnTo>
                  <a:lnTo>
                    <a:pt x="56464" y="124815"/>
                  </a:lnTo>
                  <a:lnTo>
                    <a:pt x="66281" y="171297"/>
                  </a:lnTo>
                  <a:lnTo>
                    <a:pt x="60337" y="192811"/>
                  </a:lnTo>
                  <a:lnTo>
                    <a:pt x="47726" y="211150"/>
                  </a:lnTo>
                  <a:lnTo>
                    <a:pt x="29629" y="225031"/>
                  </a:lnTo>
                  <a:lnTo>
                    <a:pt x="7213" y="233133"/>
                  </a:lnTo>
                  <a:lnTo>
                    <a:pt x="1816" y="234175"/>
                  </a:lnTo>
                  <a:lnTo>
                    <a:pt x="190" y="236181"/>
                  </a:lnTo>
                  <a:lnTo>
                    <a:pt x="457" y="250621"/>
                  </a:lnTo>
                  <a:lnTo>
                    <a:pt x="419" y="278345"/>
                  </a:lnTo>
                  <a:lnTo>
                    <a:pt x="508" y="306603"/>
                  </a:lnTo>
                  <a:lnTo>
                    <a:pt x="0" y="322656"/>
                  </a:lnTo>
                  <a:lnTo>
                    <a:pt x="2438" y="324561"/>
                  </a:lnTo>
                  <a:lnTo>
                    <a:pt x="10121" y="323100"/>
                  </a:lnTo>
                  <a:lnTo>
                    <a:pt x="11798" y="323138"/>
                  </a:lnTo>
                  <a:lnTo>
                    <a:pt x="55600" y="312242"/>
                  </a:lnTo>
                  <a:lnTo>
                    <a:pt x="91452" y="292925"/>
                  </a:lnTo>
                  <a:lnTo>
                    <a:pt x="120523" y="264718"/>
                  </a:lnTo>
                  <a:lnTo>
                    <a:pt x="142392" y="227393"/>
                  </a:lnTo>
                  <a:lnTo>
                    <a:pt x="155549" y="182473"/>
                  </a:lnTo>
                  <a:lnTo>
                    <a:pt x="155829" y="139014"/>
                  </a:lnTo>
                  <a:close/>
                </a:path>
                <a:path w="1468120" h="2713990">
                  <a:moveTo>
                    <a:pt x="1467993" y="2420848"/>
                  </a:moveTo>
                  <a:lnTo>
                    <a:pt x="1463103" y="2396680"/>
                  </a:lnTo>
                  <a:lnTo>
                    <a:pt x="1459141" y="2390813"/>
                  </a:lnTo>
                  <a:lnTo>
                    <a:pt x="1459141" y="2420848"/>
                  </a:lnTo>
                  <a:lnTo>
                    <a:pt x="1459141" y="2651696"/>
                  </a:lnTo>
                  <a:lnTo>
                    <a:pt x="1454950" y="2672410"/>
                  </a:lnTo>
                  <a:lnTo>
                    <a:pt x="1443520" y="2689352"/>
                  </a:lnTo>
                  <a:lnTo>
                    <a:pt x="1426578" y="2700782"/>
                  </a:lnTo>
                  <a:lnTo>
                    <a:pt x="1405864" y="2704973"/>
                  </a:lnTo>
                  <a:lnTo>
                    <a:pt x="624090" y="2704973"/>
                  </a:lnTo>
                  <a:lnTo>
                    <a:pt x="603377" y="2700782"/>
                  </a:lnTo>
                  <a:lnTo>
                    <a:pt x="586435" y="2689352"/>
                  </a:lnTo>
                  <a:lnTo>
                    <a:pt x="575005" y="2672410"/>
                  </a:lnTo>
                  <a:lnTo>
                    <a:pt x="570814" y="2651696"/>
                  </a:lnTo>
                  <a:lnTo>
                    <a:pt x="570814" y="2420848"/>
                  </a:lnTo>
                  <a:lnTo>
                    <a:pt x="575005" y="2400135"/>
                  </a:lnTo>
                  <a:lnTo>
                    <a:pt x="586435" y="2383193"/>
                  </a:lnTo>
                  <a:lnTo>
                    <a:pt x="603377" y="2371763"/>
                  </a:lnTo>
                  <a:lnTo>
                    <a:pt x="624090" y="2367572"/>
                  </a:lnTo>
                  <a:lnTo>
                    <a:pt x="1405864" y="2367572"/>
                  </a:lnTo>
                  <a:lnTo>
                    <a:pt x="1426578" y="2371763"/>
                  </a:lnTo>
                  <a:lnTo>
                    <a:pt x="1443520" y="2383193"/>
                  </a:lnTo>
                  <a:lnTo>
                    <a:pt x="1454950" y="2400135"/>
                  </a:lnTo>
                  <a:lnTo>
                    <a:pt x="1459141" y="2420848"/>
                  </a:lnTo>
                  <a:lnTo>
                    <a:pt x="1459141" y="2390813"/>
                  </a:lnTo>
                  <a:lnTo>
                    <a:pt x="1449781" y="2376932"/>
                  </a:lnTo>
                  <a:lnTo>
                    <a:pt x="1435900" y="2367572"/>
                  </a:lnTo>
                  <a:lnTo>
                    <a:pt x="1430020" y="2363609"/>
                  </a:lnTo>
                  <a:lnTo>
                    <a:pt x="1405864" y="2358720"/>
                  </a:lnTo>
                  <a:lnTo>
                    <a:pt x="624090" y="2358720"/>
                  </a:lnTo>
                  <a:lnTo>
                    <a:pt x="599935" y="2363609"/>
                  </a:lnTo>
                  <a:lnTo>
                    <a:pt x="580174" y="2376932"/>
                  </a:lnTo>
                  <a:lnTo>
                    <a:pt x="566839" y="2396680"/>
                  </a:lnTo>
                  <a:lnTo>
                    <a:pt x="561949" y="2420848"/>
                  </a:lnTo>
                  <a:lnTo>
                    <a:pt x="561949" y="2651696"/>
                  </a:lnTo>
                  <a:lnTo>
                    <a:pt x="566839" y="2675852"/>
                  </a:lnTo>
                  <a:lnTo>
                    <a:pt x="580174" y="2695600"/>
                  </a:lnTo>
                  <a:lnTo>
                    <a:pt x="599935" y="2708935"/>
                  </a:lnTo>
                  <a:lnTo>
                    <a:pt x="624090" y="2713825"/>
                  </a:lnTo>
                  <a:lnTo>
                    <a:pt x="1405864" y="2713825"/>
                  </a:lnTo>
                  <a:lnTo>
                    <a:pt x="1430020" y="2708935"/>
                  </a:lnTo>
                  <a:lnTo>
                    <a:pt x="1435887" y="2704973"/>
                  </a:lnTo>
                  <a:lnTo>
                    <a:pt x="1449781" y="2695600"/>
                  </a:lnTo>
                  <a:lnTo>
                    <a:pt x="1463103" y="2675852"/>
                  </a:lnTo>
                  <a:lnTo>
                    <a:pt x="1467993" y="2651696"/>
                  </a:lnTo>
                  <a:lnTo>
                    <a:pt x="1467993" y="24208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135915" y="7695315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069461" y="2575375"/>
            <a:ext cx="906144" cy="8281670"/>
          </a:xfrm>
          <a:custGeom>
            <a:avLst/>
            <a:gdLst/>
            <a:ahLst/>
            <a:cxnLst/>
            <a:rect l="l" t="t" r="r" b="b"/>
            <a:pathLst>
              <a:path w="906145" h="8281670">
                <a:moveTo>
                  <a:pt x="906043" y="7988592"/>
                </a:moveTo>
                <a:lnTo>
                  <a:pt x="901153" y="7964424"/>
                </a:lnTo>
                <a:lnTo>
                  <a:pt x="897191" y="7958556"/>
                </a:lnTo>
                <a:lnTo>
                  <a:pt x="897191" y="7988592"/>
                </a:lnTo>
                <a:lnTo>
                  <a:pt x="897191" y="8219440"/>
                </a:lnTo>
                <a:lnTo>
                  <a:pt x="893000" y="8240154"/>
                </a:lnTo>
                <a:lnTo>
                  <a:pt x="881570" y="8257095"/>
                </a:lnTo>
                <a:lnTo>
                  <a:pt x="864628" y="8268525"/>
                </a:lnTo>
                <a:lnTo>
                  <a:pt x="843915" y="8272716"/>
                </a:lnTo>
                <a:lnTo>
                  <a:pt x="62141" y="8272716"/>
                </a:lnTo>
                <a:lnTo>
                  <a:pt x="41427" y="8268525"/>
                </a:lnTo>
                <a:lnTo>
                  <a:pt x="24485" y="8257095"/>
                </a:lnTo>
                <a:lnTo>
                  <a:pt x="13055" y="8240154"/>
                </a:lnTo>
                <a:lnTo>
                  <a:pt x="8864" y="8219440"/>
                </a:lnTo>
                <a:lnTo>
                  <a:pt x="8864" y="7988592"/>
                </a:lnTo>
                <a:lnTo>
                  <a:pt x="13055" y="7967866"/>
                </a:lnTo>
                <a:lnTo>
                  <a:pt x="24485" y="7950936"/>
                </a:lnTo>
                <a:lnTo>
                  <a:pt x="41427" y="7939506"/>
                </a:lnTo>
                <a:lnTo>
                  <a:pt x="62141" y="7935315"/>
                </a:lnTo>
                <a:lnTo>
                  <a:pt x="843915" y="7935315"/>
                </a:lnTo>
                <a:lnTo>
                  <a:pt x="864628" y="7939506"/>
                </a:lnTo>
                <a:lnTo>
                  <a:pt x="881570" y="7950936"/>
                </a:lnTo>
                <a:lnTo>
                  <a:pt x="893000" y="7967866"/>
                </a:lnTo>
                <a:lnTo>
                  <a:pt x="897191" y="7988592"/>
                </a:lnTo>
                <a:lnTo>
                  <a:pt x="897191" y="7958556"/>
                </a:lnTo>
                <a:lnTo>
                  <a:pt x="887831" y="7944675"/>
                </a:lnTo>
                <a:lnTo>
                  <a:pt x="873950" y="7935315"/>
                </a:lnTo>
                <a:lnTo>
                  <a:pt x="868070" y="7931340"/>
                </a:lnTo>
                <a:lnTo>
                  <a:pt x="843915" y="7926451"/>
                </a:lnTo>
                <a:lnTo>
                  <a:pt x="62141" y="7926451"/>
                </a:lnTo>
                <a:lnTo>
                  <a:pt x="37985" y="7931340"/>
                </a:lnTo>
                <a:lnTo>
                  <a:pt x="18224" y="7944675"/>
                </a:lnTo>
                <a:lnTo>
                  <a:pt x="4889" y="7964424"/>
                </a:lnTo>
                <a:lnTo>
                  <a:pt x="0" y="7988592"/>
                </a:lnTo>
                <a:lnTo>
                  <a:pt x="0" y="8219440"/>
                </a:lnTo>
                <a:lnTo>
                  <a:pt x="4889" y="8243595"/>
                </a:lnTo>
                <a:lnTo>
                  <a:pt x="18224" y="8263344"/>
                </a:lnTo>
                <a:lnTo>
                  <a:pt x="37985" y="8276679"/>
                </a:lnTo>
                <a:lnTo>
                  <a:pt x="62141" y="8281568"/>
                </a:lnTo>
                <a:lnTo>
                  <a:pt x="843915" y="8281568"/>
                </a:lnTo>
                <a:lnTo>
                  <a:pt x="868070" y="8276679"/>
                </a:lnTo>
                <a:lnTo>
                  <a:pt x="873937" y="8272716"/>
                </a:lnTo>
                <a:lnTo>
                  <a:pt x="887831" y="8263344"/>
                </a:lnTo>
                <a:lnTo>
                  <a:pt x="901153" y="8243595"/>
                </a:lnTo>
                <a:lnTo>
                  <a:pt x="906043" y="8219440"/>
                </a:lnTo>
                <a:lnTo>
                  <a:pt x="906043" y="7988592"/>
                </a:lnTo>
                <a:close/>
              </a:path>
              <a:path w="906145" h="8281670">
                <a:moveTo>
                  <a:pt x="906043" y="62128"/>
                </a:moveTo>
                <a:lnTo>
                  <a:pt x="901153" y="37973"/>
                </a:lnTo>
                <a:lnTo>
                  <a:pt x="897191" y="32105"/>
                </a:lnTo>
                <a:lnTo>
                  <a:pt x="897191" y="62128"/>
                </a:lnTo>
                <a:lnTo>
                  <a:pt x="897191" y="292976"/>
                </a:lnTo>
                <a:lnTo>
                  <a:pt x="893000" y="313690"/>
                </a:lnTo>
                <a:lnTo>
                  <a:pt x="881570" y="330631"/>
                </a:lnTo>
                <a:lnTo>
                  <a:pt x="864628" y="342061"/>
                </a:lnTo>
                <a:lnTo>
                  <a:pt x="843915" y="346252"/>
                </a:lnTo>
                <a:lnTo>
                  <a:pt x="62141" y="346252"/>
                </a:lnTo>
                <a:lnTo>
                  <a:pt x="41427" y="342061"/>
                </a:lnTo>
                <a:lnTo>
                  <a:pt x="24485" y="330631"/>
                </a:lnTo>
                <a:lnTo>
                  <a:pt x="13055" y="313690"/>
                </a:lnTo>
                <a:lnTo>
                  <a:pt x="8864" y="292976"/>
                </a:lnTo>
                <a:lnTo>
                  <a:pt x="8864" y="62128"/>
                </a:lnTo>
                <a:lnTo>
                  <a:pt x="13055" y="41414"/>
                </a:lnTo>
                <a:lnTo>
                  <a:pt x="24485" y="24472"/>
                </a:lnTo>
                <a:lnTo>
                  <a:pt x="41427" y="13042"/>
                </a:lnTo>
                <a:lnTo>
                  <a:pt x="62141" y="8851"/>
                </a:lnTo>
                <a:lnTo>
                  <a:pt x="843915" y="8851"/>
                </a:lnTo>
                <a:lnTo>
                  <a:pt x="864628" y="13042"/>
                </a:lnTo>
                <a:lnTo>
                  <a:pt x="881570" y="24472"/>
                </a:lnTo>
                <a:lnTo>
                  <a:pt x="893000" y="41414"/>
                </a:lnTo>
                <a:lnTo>
                  <a:pt x="897191" y="62128"/>
                </a:lnTo>
                <a:lnTo>
                  <a:pt x="897191" y="32105"/>
                </a:lnTo>
                <a:lnTo>
                  <a:pt x="887831" y="18211"/>
                </a:lnTo>
                <a:lnTo>
                  <a:pt x="873950" y="8851"/>
                </a:lnTo>
                <a:lnTo>
                  <a:pt x="868070" y="4889"/>
                </a:lnTo>
                <a:lnTo>
                  <a:pt x="843915" y="0"/>
                </a:lnTo>
                <a:lnTo>
                  <a:pt x="62141" y="0"/>
                </a:lnTo>
                <a:lnTo>
                  <a:pt x="37985" y="4889"/>
                </a:lnTo>
                <a:lnTo>
                  <a:pt x="18224" y="18211"/>
                </a:lnTo>
                <a:lnTo>
                  <a:pt x="4889" y="37973"/>
                </a:lnTo>
                <a:lnTo>
                  <a:pt x="0" y="62128"/>
                </a:lnTo>
                <a:lnTo>
                  <a:pt x="0" y="292976"/>
                </a:lnTo>
                <a:lnTo>
                  <a:pt x="4889" y="317131"/>
                </a:lnTo>
                <a:lnTo>
                  <a:pt x="18224" y="336892"/>
                </a:lnTo>
                <a:lnTo>
                  <a:pt x="37985" y="350215"/>
                </a:lnTo>
                <a:lnTo>
                  <a:pt x="62141" y="355104"/>
                </a:lnTo>
                <a:lnTo>
                  <a:pt x="843915" y="355104"/>
                </a:lnTo>
                <a:lnTo>
                  <a:pt x="868070" y="350215"/>
                </a:lnTo>
                <a:lnTo>
                  <a:pt x="873937" y="346252"/>
                </a:lnTo>
                <a:lnTo>
                  <a:pt x="887831" y="336892"/>
                </a:lnTo>
                <a:lnTo>
                  <a:pt x="901153" y="317131"/>
                </a:lnTo>
                <a:lnTo>
                  <a:pt x="906043" y="292976"/>
                </a:lnTo>
                <a:lnTo>
                  <a:pt x="906043" y="621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35915" y="2627407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69468" y="5287323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35915" y="5339366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996" y="511273"/>
            <a:ext cx="2401570" cy="10313670"/>
            <a:chOff x="1996" y="511273"/>
            <a:chExt cx="2401570" cy="10313670"/>
          </a:xfrm>
        </p:grpSpPr>
        <p:sp>
          <p:nvSpPr>
            <p:cNvPr id="21" name="object 21"/>
            <p:cNvSpPr/>
            <p:nvPr/>
          </p:nvSpPr>
          <p:spPr>
            <a:xfrm>
              <a:off x="1993" y="511282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56"/>
                  </a:moveTo>
                  <a:lnTo>
                    <a:pt x="2398191" y="8338833"/>
                  </a:lnTo>
                  <a:lnTo>
                    <a:pt x="2389428" y="8292300"/>
                  </a:lnTo>
                  <a:lnTo>
                    <a:pt x="2375255" y="8247926"/>
                  </a:lnTo>
                  <a:lnTo>
                    <a:pt x="2356053" y="8206054"/>
                  </a:lnTo>
                  <a:lnTo>
                    <a:pt x="2332164" y="8167065"/>
                  </a:lnTo>
                  <a:lnTo>
                    <a:pt x="2303957" y="8131302"/>
                  </a:lnTo>
                  <a:lnTo>
                    <a:pt x="2271801" y="8099145"/>
                  </a:lnTo>
                  <a:lnTo>
                    <a:pt x="2236038" y="8070939"/>
                  </a:lnTo>
                  <a:lnTo>
                    <a:pt x="2197049" y="8047050"/>
                  </a:lnTo>
                  <a:lnTo>
                    <a:pt x="2155177" y="8027848"/>
                  </a:lnTo>
                  <a:lnTo>
                    <a:pt x="2110803" y="8013674"/>
                  </a:lnTo>
                  <a:lnTo>
                    <a:pt x="2064270" y="8004911"/>
                  </a:lnTo>
                  <a:lnTo>
                    <a:pt x="2015947" y="8001914"/>
                  </a:lnTo>
                  <a:lnTo>
                    <a:pt x="0" y="8001952"/>
                  </a:lnTo>
                  <a:lnTo>
                    <a:pt x="0" y="10313632"/>
                  </a:lnTo>
                  <a:lnTo>
                    <a:pt x="2015909" y="10313632"/>
                  </a:lnTo>
                  <a:lnTo>
                    <a:pt x="2064232" y="10310635"/>
                  </a:lnTo>
                  <a:lnTo>
                    <a:pt x="2110765" y="10301859"/>
                  </a:lnTo>
                  <a:lnTo>
                    <a:pt x="2155152" y="10287698"/>
                  </a:lnTo>
                  <a:lnTo>
                    <a:pt x="2197023" y="10268483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45" y="10184232"/>
                  </a:lnTo>
                  <a:lnTo>
                    <a:pt x="2332151" y="10148468"/>
                  </a:lnTo>
                  <a:lnTo>
                    <a:pt x="2356040" y="10109467"/>
                  </a:lnTo>
                  <a:lnTo>
                    <a:pt x="2375255" y="10067595"/>
                  </a:lnTo>
                  <a:lnTo>
                    <a:pt x="2389428" y="10023208"/>
                  </a:lnTo>
                  <a:lnTo>
                    <a:pt x="2398191" y="9976675"/>
                  </a:lnTo>
                  <a:lnTo>
                    <a:pt x="2401189" y="9928339"/>
                  </a:lnTo>
                  <a:lnTo>
                    <a:pt x="2401189" y="8387156"/>
                  </a:lnTo>
                  <a:close/>
                </a:path>
                <a:path w="2401570" h="10313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55" y="5580621"/>
                  </a:lnTo>
                  <a:lnTo>
                    <a:pt x="2356053" y="5538749"/>
                  </a:lnTo>
                  <a:lnTo>
                    <a:pt x="2332164" y="5499760"/>
                  </a:lnTo>
                  <a:lnTo>
                    <a:pt x="2303957" y="5463997"/>
                  </a:lnTo>
                  <a:lnTo>
                    <a:pt x="2271801" y="5431841"/>
                  </a:lnTo>
                  <a:lnTo>
                    <a:pt x="2236038" y="5403634"/>
                  </a:lnTo>
                  <a:lnTo>
                    <a:pt x="2197049" y="5379745"/>
                  </a:lnTo>
                  <a:lnTo>
                    <a:pt x="2155177" y="5360543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47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30"/>
                  </a:lnTo>
                  <a:lnTo>
                    <a:pt x="2110765" y="7634554"/>
                  </a:lnTo>
                  <a:lnTo>
                    <a:pt x="2155152" y="7620394"/>
                  </a:lnTo>
                  <a:lnTo>
                    <a:pt x="2197023" y="7601178"/>
                  </a:lnTo>
                  <a:lnTo>
                    <a:pt x="2236025" y="7577302"/>
                  </a:lnTo>
                  <a:lnTo>
                    <a:pt x="2271788" y="7549083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62"/>
                  </a:lnTo>
                  <a:lnTo>
                    <a:pt x="2375255" y="7400290"/>
                  </a:lnTo>
                  <a:lnTo>
                    <a:pt x="2389428" y="7355903"/>
                  </a:lnTo>
                  <a:lnTo>
                    <a:pt x="2398191" y="7309371"/>
                  </a:lnTo>
                  <a:lnTo>
                    <a:pt x="2401189" y="7261034"/>
                  </a:lnTo>
                  <a:lnTo>
                    <a:pt x="2401189" y="5719851"/>
                  </a:lnTo>
                  <a:close/>
                </a:path>
                <a:path w="2401570" h="10313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55" y="2913316"/>
                  </a:lnTo>
                  <a:lnTo>
                    <a:pt x="2356053" y="2871444"/>
                  </a:lnTo>
                  <a:lnTo>
                    <a:pt x="2332164" y="2832455"/>
                  </a:lnTo>
                  <a:lnTo>
                    <a:pt x="2303957" y="2796692"/>
                  </a:lnTo>
                  <a:lnTo>
                    <a:pt x="2271801" y="2764536"/>
                  </a:lnTo>
                  <a:lnTo>
                    <a:pt x="2236038" y="2736329"/>
                  </a:lnTo>
                  <a:lnTo>
                    <a:pt x="2197049" y="2712440"/>
                  </a:lnTo>
                  <a:lnTo>
                    <a:pt x="2155177" y="2693238"/>
                  </a:lnTo>
                  <a:lnTo>
                    <a:pt x="2110803" y="2679065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25"/>
                  </a:lnTo>
                  <a:lnTo>
                    <a:pt x="2110765" y="4967249"/>
                  </a:lnTo>
                  <a:lnTo>
                    <a:pt x="2155152" y="4953089"/>
                  </a:lnTo>
                  <a:lnTo>
                    <a:pt x="2197023" y="4933874"/>
                  </a:lnTo>
                  <a:lnTo>
                    <a:pt x="2236025" y="4909998"/>
                  </a:lnTo>
                  <a:lnTo>
                    <a:pt x="2271788" y="4881778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53"/>
                  </a:lnTo>
                  <a:lnTo>
                    <a:pt x="2401189" y="4593729"/>
                  </a:lnTo>
                  <a:lnTo>
                    <a:pt x="2401189" y="3052546"/>
                  </a:lnTo>
                  <a:close/>
                </a:path>
                <a:path w="2401570" h="10313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55" y="245999"/>
                  </a:lnTo>
                  <a:lnTo>
                    <a:pt x="2356053" y="204139"/>
                  </a:lnTo>
                  <a:lnTo>
                    <a:pt x="2332164" y="165138"/>
                  </a:lnTo>
                  <a:lnTo>
                    <a:pt x="2303957" y="129387"/>
                  </a:lnTo>
                  <a:lnTo>
                    <a:pt x="2271801" y="97218"/>
                  </a:lnTo>
                  <a:lnTo>
                    <a:pt x="2236038" y="69024"/>
                  </a:lnTo>
                  <a:lnTo>
                    <a:pt x="2197049" y="45135"/>
                  </a:lnTo>
                  <a:lnTo>
                    <a:pt x="2155177" y="25933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20"/>
                  </a:lnTo>
                  <a:lnTo>
                    <a:pt x="2110765" y="2299944"/>
                  </a:lnTo>
                  <a:lnTo>
                    <a:pt x="2155152" y="2285784"/>
                  </a:lnTo>
                  <a:lnTo>
                    <a:pt x="2197023" y="2266569"/>
                  </a:lnTo>
                  <a:lnTo>
                    <a:pt x="2236025" y="2242680"/>
                  </a:lnTo>
                  <a:lnTo>
                    <a:pt x="2271788" y="2214473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48"/>
                  </a:lnTo>
                  <a:lnTo>
                    <a:pt x="2401189" y="1926424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638724"/>
              <a:ext cx="1742166" cy="203135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96" y="3245974"/>
              <a:ext cx="2104647" cy="210464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79" y="5926521"/>
              <a:ext cx="2104647" cy="210464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417" y="8680363"/>
              <a:ext cx="1916172" cy="1916172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4135915" y="10556881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1B6614-865D-CDC3-A74B-BC5BFE6B25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20102107" cy="11308555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75B4090C-9DAA-997C-66D2-E89ED28605CE}"/>
              </a:ext>
            </a:extLst>
          </p:cNvPr>
          <p:cNvSpPr/>
          <p:nvPr/>
        </p:nvSpPr>
        <p:spPr>
          <a:xfrm>
            <a:off x="0" y="0"/>
            <a:ext cx="6699250" cy="12404946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/>
          <p:nvPr/>
        </p:nvSpPr>
        <p:spPr>
          <a:xfrm>
            <a:off x="1993" y="511282"/>
            <a:ext cx="2401570" cy="10313670"/>
          </a:xfrm>
          <a:custGeom>
            <a:avLst/>
            <a:gdLst/>
            <a:ahLst/>
            <a:cxnLst/>
            <a:rect l="l" t="t" r="r" b="b"/>
            <a:pathLst>
              <a:path w="2401570" h="10313670">
                <a:moveTo>
                  <a:pt x="2401189" y="8387156"/>
                </a:moveTo>
                <a:lnTo>
                  <a:pt x="2398191" y="8338833"/>
                </a:lnTo>
                <a:lnTo>
                  <a:pt x="2389428" y="8292300"/>
                </a:lnTo>
                <a:lnTo>
                  <a:pt x="2375255" y="8247926"/>
                </a:lnTo>
                <a:lnTo>
                  <a:pt x="2356053" y="8206054"/>
                </a:lnTo>
                <a:lnTo>
                  <a:pt x="2332164" y="8167065"/>
                </a:lnTo>
                <a:lnTo>
                  <a:pt x="2303957" y="8131302"/>
                </a:lnTo>
                <a:lnTo>
                  <a:pt x="2271801" y="8099145"/>
                </a:lnTo>
                <a:lnTo>
                  <a:pt x="2236038" y="8070939"/>
                </a:lnTo>
                <a:lnTo>
                  <a:pt x="2197049" y="8047050"/>
                </a:lnTo>
                <a:lnTo>
                  <a:pt x="2155177" y="8027848"/>
                </a:lnTo>
                <a:lnTo>
                  <a:pt x="2110803" y="8013674"/>
                </a:lnTo>
                <a:lnTo>
                  <a:pt x="2064270" y="8004911"/>
                </a:lnTo>
                <a:lnTo>
                  <a:pt x="2015947" y="8001914"/>
                </a:lnTo>
                <a:lnTo>
                  <a:pt x="0" y="8001952"/>
                </a:lnTo>
                <a:lnTo>
                  <a:pt x="0" y="10313632"/>
                </a:lnTo>
                <a:lnTo>
                  <a:pt x="2015909" y="10313632"/>
                </a:lnTo>
                <a:lnTo>
                  <a:pt x="2064232" y="10310635"/>
                </a:lnTo>
                <a:lnTo>
                  <a:pt x="2110765" y="10301859"/>
                </a:lnTo>
                <a:lnTo>
                  <a:pt x="2155152" y="10287698"/>
                </a:lnTo>
                <a:lnTo>
                  <a:pt x="2197023" y="10268483"/>
                </a:lnTo>
                <a:lnTo>
                  <a:pt x="2236025" y="10244607"/>
                </a:lnTo>
                <a:lnTo>
                  <a:pt x="2271788" y="10216401"/>
                </a:lnTo>
                <a:lnTo>
                  <a:pt x="2303945" y="10184232"/>
                </a:lnTo>
                <a:lnTo>
                  <a:pt x="2332151" y="10148468"/>
                </a:lnTo>
                <a:lnTo>
                  <a:pt x="2356040" y="10109467"/>
                </a:lnTo>
                <a:lnTo>
                  <a:pt x="2375255" y="10067595"/>
                </a:lnTo>
                <a:lnTo>
                  <a:pt x="2389428" y="10023208"/>
                </a:lnTo>
                <a:lnTo>
                  <a:pt x="2398191" y="9976675"/>
                </a:lnTo>
                <a:lnTo>
                  <a:pt x="2401189" y="9928339"/>
                </a:lnTo>
                <a:lnTo>
                  <a:pt x="2401189" y="8387156"/>
                </a:lnTo>
                <a:close/>
              </a:path>
              <a:path w="2401570" h="10313670">
                <a:moveTo>
                  <a:pt x="2401189" y="5719851"/>
                </a:moveTo>
                <a:lnTo>
                  <a:pt x="2398191" y="5671528"/>
                </a:lnTo>
                <a:lnTo>
                  <a:pt x="2389428" y="5624995"/>
                </a:lnTo>
                <a:lnTo>
                  <a:pt x="2375255" y="5580621"/>
                </a:lnTo>
                <a:lnTo>
                  <a:pt x="2356053" y="5538749"/>
                </a:lnTo>
                <a:lnTo>
                  <a:pt x="2332164" y="5499760"/>
                </a:lnTo>
                <a:lnTo>
                  <a:pt x="2303957" y="5463997"/>
                </a:lnTo>
                <a:lnTo>
                  <a:pt x="2271801" y="5431841"/>
                </a:lnTo>
                <a:lnTo>
                  <a:pt x="2236038" y="5403634"/>
                </a:lnTo>
                <a:lnTo>
                  <a:pt x="2197049" y="5379745"/>
                </a:lnTo>
                <a:lnTo>
                  <a:pt x="2155177" y="5360543"/>
                </a:lnTo>
                <a:lnTo>
                  <a:pt x="2110803" y="5346370"/>
                </a:lnTo>
                <a:lnTo>
                  <a:pt x="2064270" y="5337607"/>
                </a:lnTo>
                <a:lnTo>
                  <a:pt x="2015947" y="5334609"/>
                </a:lnTo>
                <a:lnTo>
                  <a:pt x="0" y="5334647"/>
                </a:lnTo>
                <a:lnTo>
                  <a:pt x="0" y="7646327"/>
                </a:lnTo>
                <a:lnTo>
                  <a:pt x="2015909" y="7646327"/>
                </a:lnTo>
                <a:lnTo>
                  <a:pt x="2064232" y="7643330"/>
                </a:lnTo>
                <a:lnTo>
                  <a:pt x="2110765" y="7634554"/>
                </a:lnTo>
                <a:lnTo>
                  <a:pt x="2155152" y="7620394"/>
                </a:lnTo>
                <a:lnTo>
                  <a:pt x="2197023" y="7601178"/>
                </a:lnTo>
                <a:lnTo>
                  <a:pt x="2236025" y="7577302"/>
                </a:lnTo>
                <a:lnTo>
                  <a:pt x="2271788" y="7549083"/>
                </a:lnTo>
                <a:lnTo>
                  <a:pt x="2303945" y="7516927"/>
                </a:lnTo>
                <a:lnTo>
                  <a:pt x="2332151" y="7481163"/>
                </a:lnTo>
                <a:lnTo>
                  <a:pt x="2356040" y="7442162"/>
                </a:lnTo>
                <a:lnTo>
                  <a:pt x="2375255" y="7400290"/>
                </a:lnTo>
                <a:lnTo>
                  <a:pt x="2389428" y="7355903"/>
                </a:lnTo>
                <a:lnTo>
                  <a:pt x="2398191" y="7309371"/>
                </a:lnTo>
                <a:lnTo>
                  <a:pt x="2401189" y="7261034"/>
                </a:lnTo>
                <a:lnTo>
                  <a:pt x="2401189" y="5719851"/>
                </a:lnTo>
                <a:close/>
              </a:path>
              <a:path w="2401570" h="10313670">
                <a:moveTo>
                  <a:pt x="2401189" y="3052546"/>
                </a:moveTo>
                <a:lnTo>
                  <a:pt x="2398191" y="3004223"/>
                </a:lnTo>
                <a:lnTo>
                  <a:pt x="2389428" y="2957690"/>
                </a:lnTo>
                <a:lnTo>
                  <a:pt x="2375255" y="2913316"/>
                </a:lnTo>
                <a:lnTo>
                  <a:pt x="2356053" y="2871444"/>
                </a:lnTo>
                <a:lnTo>
                  <a:pt x="2332164" y="2832455"/>
                </a:lnTo>
                <a:lnTo>
                  <a:pt x="2303957" y="2796692"/>
                </a:lnTo>
                <a:lnTo>
                  <a:pt x="2271801" y="2764536"/>
                </a:lnTo>
                <a:lnTo>
                  <a:pt x="2236038" y="2736329"/>
                </a:lnTo>
                <a:lnTo>
                  <a:pt x="2197049" y="2712440"/>
                </a:lnTo>
                <a:lnTo>
                  <a:pt x="2155177" y="2693238"/>
                </a:lnTo>
                <a:lnTo>
                  <a:pt x="2110803" y="2679065"/>
                </a:lnTo>
                <a:lnTo>
                  <a:pt x="2064270" y="2670302"/>
                </a:lnTo>
                <a:lnTo>
                  <a:pt x="2015947" y="2667304"/>
                </a:lnTo>
                <a:lnTo>
                  <a:pt x="0" y="2667343"/>
                </a:lnTo>
                <a:lnTo>
                  <a:pt x="0" y="4979022"/>
                </a:lnTo>
                <a:lnTo>
                  <a:pt x="2015909" y="4979022"/>
                </a:lnTo>
                <a:lnTo>
                  <a:pt x="2064232" y="4976025"/>
                </a:lnTo>
                <a:lnTo>
                  <a:pt x="2110765" y="4967249"/>
                </a:lnTo>
                <a:lnTo>
                  <a:pt x="2155152" y="4953089"/>
                </a:lnTo>
                <a:lnTo>
                  <a:pt x="2197023" y="4933874"/>
                </a:lnTo>
                <a:lnTo>
                  <a:pt x="2236025" y="4909998"/>
                </a:lnTo>
                <a:lnTo>
                  <a:pt x="2271788" y="4881778"/>
                </a:lnTo>
                <a:lnTo>
                  <a:pt x="2303945" y="4849622"/>
                </a:lnTo>
                <a:lnTo>
                  <a:pt x="2332151" y="4813859"/>
                </a:lnTo>
                <a:lnTo>
                  <a:pt x="2356040" y="4774857"/>
                </a:lnTo>
                <a:lnTo>
                  <a:pt x="2375255" y="4732985"/>
                </a:lnTo>
                <a:lnTo>
                  <a:pt x="2389428" y="4688598"/>
                </a:lnTo>
                <a:lnTo>
                  <a:pt x="2398191" y="4642053"/>
                </a:lnTo>
                <a:lnTo>
                  <a:pt x="2401189" y="4593729"/>
                </a:lnTo>
                <a:lnTo>
                  <a:pt x="2401189" y="3052546"/>
                </a:lnTo>
                <a:close/>
              </a:path>
              <a:path w="2401570" h="10313670">
                <a:moveTo>
                  <a:pt x="2401189" y="385241"/>
                </a:moveTo>
                <a:lnTo>
                  <a:pt x="2398191" y="336918"/>
                </a:lnTo>
                <a:lnTo>
                  <a:pt x="2389428" y="290385"/>
                </a:lnTo>
                <a:lnTo>
                  <a:pt x="2375255" y="245999"/>
                </a:lnTo>
                <a:lnTo>
                  <a:pt x="2356053" y="204139"/>
                </a:lnTo>
                <a:lnTo>
                  <a:pt x="2332164" y="165138"/>
                </a:lnTo>
                <a:lnTo>
                  <a:pt x="2303957" y="129387"/>
                </a:lnTo>
                <a:lnTo>
                  <a:pt x="2271801" y="97218"/>
                </a:lnTo>
                <a:lnTo>
                  <a:pt x="2236038" y="69024"/>
                </a:lnTo>
                <a:lnTo>
                  <a:pt x="2197049" y="45135"/>
                </a:lnTo>
                <a:lnTo>
                  <a:pt x="2155177" y="25933"/>
                </a:lnTo>
                <a:lnTo>
                  <a:pt x="2110803" y="11760"/>
                </a:lnTo>
                <a:lnTo>
                  <a:pt x="2064270" y="2997"/>
                </a:lnTo>
                <a:lnTo>
                  <a:pt x="2015947" y="0"/>
                </a:lnTo>
                <a:lnTo>
                  <a:pt x="0" y="38"/>
                </a:lnTo>
                <a:lnTo>
                  <a:pt x="0" y="2311717"/>
                </a:lnTo>
                <a:lnTo>
                  <a:pt x="2015909" y="2311717"/>
                </a:lnTo>
                <a:lnTo>
                  <a:pt x="2064232" y="2308720"/>
                </a:lnTo>
                <a:lnTo>
                  <a:pt x="2110765" y="2299944"/>
                </a:lnTo>
                <a:lnTo>
                  <a:pt x="2155152" y="2285784"/>
                </a:lnTo>
                <a:lnTo>
                  <a:pt x="2197023" y="2266569"/>
                </a:lnTo>
                <a:lnTo>
                  <a:pt x="2236025" y="2242680"/>
                </a:lnTo>
                <a:lnTo>
                  <a:pt x="2271788" y="2214473"/>
                </a:lnTo>
                <a:lnTo>
                  <a:pt x="2303945" y="2182317"/>
                </a:lnTo>
                <a:lnTo>
                  <a:pt x="2332151" y="2146554"/>
                </a:lnTo>
                <a:lnTo>
                  <a:pt x="2356040" y="2107552"/>
                </a:lnTo>
                <a:lnTo>
                  <a:pt x="2375255" y="2065680"/>
                </a:lnTo>
                <a:lnTo>
                  <a:pt x="2389428" y="2021293"/>
                </a:lnTo>
                <a:lnTo>
                  <a:pt x="2398191" y="1974748"/>
                </a:lnTo>
                <a:lnTo>
                  <a:pt x="2401189" y="1926424"/>
                </a:lnTo>
                <a:lnTo>
                  <a:pt x="2401189" y="3852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66405" y="708685"/>
            <a:ext cx="1802764" cy="16630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Футболка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мужская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ANKARA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190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07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351002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51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кардный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100%,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2860" marR="330200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190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г/м2, джерси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463" y="3408047"/>
            <a:ext cx="1973096" cy="130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Рюкзак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RUN</a:t>
            </a:r>
            <a:r>
              <a:rPr lang="ru-RU"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 </a:t>
            </a:r>
            <a:r>
              <a:rPr lang="en-US"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NEW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08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972069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51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463" y="6123278"/>
            <a:ext cx="128905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ts val="1675"/>
              </a:lnSpc>
              <a:spcBef>
                <a:spcPts val="100"/>
              </a:spcBef>
            </a:pP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Зонт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LONDON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08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7440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51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5401" y="8657232"/>
            <a:ext cx="1553845" cy="1568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Универсальный аккумулятор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lang="en-US"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NUM</a:t>
            </a: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 </a:t>
            </a:r>
            <a:r>
              <a:rPr lang="en-US"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10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3717</a:t>
            </a:r>
            <a:r>
              <a:rPr lang="ru-RU"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515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пластик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326409" y="2669602"/>
            <a:ext cx="1638733" cy="8157384"/>
            <a:chOff x="3326409" y="2669602"/>
            <a:chExt cx="1638733" cy="8157384"/>
          </a:xfrm>
        </p:grpSpPr>
        <p:sp>
          <p:nvSpPr>
            <p:cNvPr id="12" name="object 12"/>
            <p:cNvSpPr/>
            <p:nvPr/>
          </p:nvSpPr>
          <p:spPr>
            <a:xfrm>
              <a:off x="3353761" y="7930476"/>
              <a:ext cx="299085" cy="132080"/>
            </a:xfrm>
            <a:custGeom>
              <a:avLst/>
              <a:gdLst/>
              <a:ahLst/>
              <a:cxnLst/>
              <a:rect l="l" t="t" r="r" b="b"/>
              <a:pathLst>
                <a:path w="299085" h="132079">
                  <a:moveTo>
                    <a:pt x="214412" y="0"/>
                  </a:moveTo>
                  <a:lnTo>
                    <a:pt x="211061" y="4094"/>
                  </a:lnTo>
                  <a:lnTo>
                    <a:pt x="182667" y="26659"/>
                  </a:lnTo>
                  <a:lnTo>
                    <a:pt x="149716" y="34281"/>
                  </a:lnTo>
                  <a:lnTo>
                    <a:pt x="116725" y="26943"/>
                  </a:lnTo>
                  <a:lnTo>
                    <a:pt x="88206" y="4628"/>
                  </a:lnTo>
                  <a:lnTo>
                    <a:pt x="84688" y="376"/>
                  </a:lnTo>
                  <a:lnTo>
                    <a:pt x="82405" y="554"/>
                  </a:lnTo>
                  <a:lnTo>
                    <a:pt x="42460" y="23891"/>
                  </a:lnTo>
                  <a:lnTo>
                    <a:pt x="921" y="47537"/>
                  </a:lnTo>
                  <a:lnTo>
                    <a:pt x="0" y="49757"/>
                  </a:lnTo>
                  <a:lnTo>
                    <a:pt x="33279" y="87793"/>
                  </a:lnTo>
                  <a:lnTo>
                    <a:pt x="67407" y="111402"/>
                  </a:lnTo>
                  <a:lnTo>
                    <a:pt x="106500" y="126078"/>
                  </a:lnTo>
                  <a:lnTo>
                    <a:pt x="150707" y="131849"/>
                  </a:lnTo>
                  <a:lnTo>
                    <a:pt x="193511" y="126012"/>
                  </a:lnTo>
                  <a:lnTo>
                    <a:pt x="232019" y="111401"/>
                  </a:lnTo>
                  <a:lnTo>
                    <a:pt x="265995" y="87744"/>
                  </a:lnTo>
                  <a:lnTo>
                    <a:pt x="295205" y="54773"/>
                  </a:lnTo>
                  <a:lnTo>
                    <a:pt x="298797" y="49705"/>
                  </a:lnTo>
                  <a:lnTo>
                    <a:pt x="298200" y="47401"/>
                  </a:lnTo>
                  <a:lnTo>
                    <a:pt x="274602" y="34012"/>
                  </a:lnTo>
                  <a:lnTo>
                    <a:pt x="216621" y="251"/>
                  </a:lnTo>
                  <a:lnTo>
                    <a:pt x="214412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326409" y="7709123"/>
              <a:ext cx="171450" cy="258445"/>
            </a:xfrm>
            <a:custGeom>
              <a:avLst/>
              <a:gdLst/>
              <a:ahLst/>
              <a:cxnLst/>
              <a:rect l="l" t="t" r="r" b="b"/>
              <a:pathLst>
                <a:path w="171450" h="258445">
                  <a:moveTo>
                    <a:pt x="170840" y="0"/>
                  </a:moveTo>
                  <a:lnTo>
                    <a:pt x="115059" y="11868"/>
                  </a:lnTo>
                  <a:lnTo>
                    <a:pt x="76231" y="31627"/>
                  </a:lnTo>
                  <a:lnTo>
                    <a:pt x="44018" y="60762"/>
                  </a:lnTo>
                  <a:lnTo>
                    <a:pt x="18708" y="99441"/>
                  </a:lnTo>
                  <a:lnTo>
                    <a:pt x="4620" y="137526"/>
                  </a:lnTo>
                  <a:lnTo>
                    <a:pt x="0" y="175917"/>
                  </a:lnTo>
                  <a:lnTo>
                    <a:pt x="4461" y="214475"/>
                  </a:lnTo>
                  <a:lnTo>
                    <a:pt x="17619" y="253060"/>
                  </a:lnTo>
                  <a:lnTo>
                    <a:pt x="19724" y="257740"/>
                  </a:lnTo>
                  <a:lnTo>
                    <a:pt x="21881" y="258400"/>
                  </a:lnTo>
                  <a:lnTo>
                    <a:pt x="103564" y="211218"/>
                  </a:lnTo>
                  <a:lnTo>
                    <a:pt x="105166" y="209396"/>
                  </a:lnTo>
                  <a:lnTo>
                    <a:pt x="103418" y="204831"/>
                  </a:lnTo>
                  <a:lnTo>
                    <a:pt x="98502" y="168941"/>
                  </a:lnTo>
                  <a:lnTo>
                    <a:pt x="109317" y="136639"/>
                  </a:lnTo>
                  <a:lnTo>
                    <a:pt x="132483" y="112089"/>
                  </a:lnTo>
                  <a:lnTo>
                    <a:pt x="164620" y="99452"/>
                  </a:lnTo>
                  <a:lnTo>
                    <a:pt x="169363" y="98729"/>
                  </a:lnTo>
                  <a:lnTo>
                    <a:pt x="171070" y="97002"/>
                  </a:lnTo>
                  <a:lnTo>
                    <a:pt x="170811" y="81672"/>
                  </a:lnTo>
                  <a:lnTo>
                    <a:pt x="170861" y="50375"/>
                  </a:lnTo>
                  <a:lnTo>
                    <a:pt x="1708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509603" y="7709618"/>
              <a:ext cx="170180" cy="257810"/>
            </a:xfrm>
            <a:custGeom>
              <a:avLst/>
              <a:gdLst/>
              <a:ahLst/>
              <a:cxnLst/>
              <a:rect l="l" t="t" r="r" b="b"/>
              <a:pathLst>
                <a:path w="170179" h="257809">
                  <a:moveTo>
                    <a:pt x="2167" y="0"/>
                  </a:moveTo>
                  <a:lnTo>
                    <a:pt x="0" y="1602"/>
                  </a:lnTo>
                  <a:lnTo>
                    <a:pt x="264" y="26358"/>
                  </a:lnTo>
                  <a:lnTo>
                    <a:pt x="230" y="96353"/>
                  </a:lnTo>
                  <a:lnTo>
                    <a:pt x="14491" y="100604"/>
                  </a:lnTo>
                  <a:lnTo>
                    <a:pt x="44354" y="116681"/>
                  </a:lnTo>
                  <a:lnTo>
                    <a:pt x="63499" y="140257"/>
                  </a:lnTo>
                  <a:lnTo>
                    <a:pt x="71687" y="169471"/>
                  </a:lnTo>
                  <a:lnTo>
                    <a:pt x="67715" y="202088"/>
                  </a:lnTo>
                  <a:lnTo>
                    <a:pt x="65956" y="207700"/>
                  </a:lnTo>
                  <a:lnTo>
                    <a:pt x="66877" y="210391"/>
                  </a:lnTo>
                  <a:lnTo>
                    <a:pt x="107337" y="233473"/>
                  </a:lnTo>
                  <a:lnTo>
                    <a:pt x="148487" y="257594"/>
                  </a:lnTo>
                  <a:lnTo>
                    <a:pt x="150979" y="256222"/>
                  </a:lnTo>
                  <a:lnTo>
                    <a:pt x="165625" y="214689"/>
                  </a:lnTo>
                  <a:lnTo>
                    <a:pt x="170141" y="175827"/>
                  </a:lnTo>
                  <a:lnTo>
                    <a:pt x="169082" y="160328"/>
                  </a:lnTo>
                  <a:lnTo>
                    <a:pt x="158173" y="113169"/>
                  </a:lnTo>
                  <a:lnTo>
                    <a:pt x="134402" y="70324"/>
                  </a:lnTo>
                  <a:lnTo>
                    <a:pt x="100114" y="35975"/>
                  </a:lnTo>
                  <a:lnTo>
                    <a:pt x="57341" y="12066"/>
                  </a:lnTo>
                  <a:lnTo>
                    <a:pt x="8114" y="544"/>
                  </a:lnTo>
                  <a:lnTo>
                    <a:pt x="2167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3358018" y="10698716"/>
              <a:ext cx="290195" cy="128270"/>
            </a:xfrm>
            <a:custGeom>
              <a:avLst/>
              <a:gdLst/>
              <a:ahLst/>
              <a:cxnLst/>
              <a:rect l="l" t="t" r="r" b="b"/>
              <a:pathLst>
                <a:path w="290195" h="128270">
                  <a:moveTo>
                    <a:pt x="208056" y="0"/>
                  </a:moveTo>
                  <a:lnTo>
                    <a:pt x="204800" y="3978"/>
                  </a:lnTo>
                  <a:lnTo>
                    <a:pt x="177253" y="25878"/>
                  </a:lnTo>
                  <a:lnTo>
                    <a:pt x="145280" y="33276"/>
                  </a:lnTo>
                  <a:lnTo>
                    <a:pt x="113265" y="26154"/>
                  </a:lnTo>
                  <a:lnTo>
                    <a:pt x="85589" y="4492"/>
                  </a:lnTo>
                  <a:lnTo>
                    <a:pt x="82175" y="376"/>
                  </a:lnTo>
                  <a:lnTo>
                    <a:pt x="79955" y="544"/>
                  </a:lnTo>
                  <a:lnTo>
                    <a:pt x="41200" y="23196"/>
                  </a:lnTo>
                  <a:lnTo>
                    <a:pt x="890" y="46145"/>
                  </a:lnTo>
                  <a:lnTo>
                    <a:pt x="0" y="48302"/>
                  </a:lnTo>
                  <a:lnTo>
                    <a:pt x="32287" y="85195"/>
                  </a:lnTo>
                  <a:lnTo>
                    <a:pt x="65403" y="108109"/>
                  </a:lnTo>
                  <a:lnTo>
                    <a:pt x="103337" y="122349"/>
                  </a:lnTo>
                  <a:lnTo>
                    <a:pt x="146236" y="127943"/>
                  </a:lnTo>
                  <a:lnTo>
                    <a:pt x="187773" y="122287"/>
                  </a:lnTo>
                  <a:lnTo>
                    <a:pt x="225139" y="108110"/>
                  </a:lnTo>
                  <a:lnTo>
                    <a:pt x="258108" y="85152"/>
                  </a:lnTo>
                  <a:lnTo>
                    <a:pt x="286452" y="53150"/>
                  </a:lnTo>
                  <a:lnTo>
                    <a:pt x="289938" y="48239"/>
                  </a:lnTo>
                  <a:lnTo>
                    <a:pt x="289352" y="45998"/>
                  </a:lnTo>
                  <a:lnTo>
                    <a:pt x="266466" y="33010"/>
                  </a:lnTo>
                  <a:lnTo>
                    <a:pt x="210192" y="251"/>
                  </a:lnTo>
                  <a:lnTo>
                    <a:pt x="208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1475" y="10483932"/>
              <a:ext cx="342859" cy="25073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0224" y="2680546"/>
              <a:ext cx="309963" cy="30997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058998" y="2669602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25444" y="272164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340224" y="5004610"/>
            <a:ext cx="1624965" cy="355600"/>
            <a:chOff x="3340224" y="5004610"/>
            <a:chExt cx="1624965" cy="355600"/>
          </a:xfrm>
        </p:grpSpPr>
        <p:pic>
          <p:nvPicPr>
            <p:cNvPr id="21" name="object 21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0224" y="5015554"/>
              <a:ext cx="309963" cy="30997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058997" y="5004610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125444" y="5056652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058997" y="7706098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25444" y="7758141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57063" y="617792"/>
            <a:ext cx="4808220" cy="10218420"/>
            <a:chOff x="157063" y="617792"/>
            <a:chExt cx="4808220" cy="10218420"/>
          </a:xfrm>
        </p:grpSpPr>
        <p:sp>
          <p:nvSpPr>
            <p:cNvPr id="27" name="object 27"/>
            <p:cNvSpPr/>
            <p:nvPr/>
          </p:nvSpPr>
          <p:spPr>
            <a:xfrm>
              <a:off x="4058997" y="10480882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063" y="617792"/>
              <a:ext cx="2041812" cy="2041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3382095"/>
              <a:ext cx="1937113" cy="193711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475" y="6031230"/>
              <a:ext cx="1947584" cy="194758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8638480"/>
              <a:ext cx="1989468" cy="1989468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125444" y="10531682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33" name="object 4"/>
          <p:cNvSpPr/>
          <p:nvPr/>
        </p:nvSpPr>
        <p:spPr>
          <a:xfrm>
            <a:off x="19077864" y="555351"/>
            <a:ext cx="512445" cy="628015"/>
          </a:xfrm>
          <a:custGeom>
            <a:avLst/>
            <a:gdLst/>
            <a:ahLst/>
            <a:cxnLst/>
            <a:rect l="l" t="t" r="r" b="b"/>
            <a:pathLst>
              <a:path w="512444" h="628015">
                <a:moveTo>
                  <a:pt x="511898" y="428955"/>
                </a:moveTo>
                <a:lnTo>
                  <a:pt x="366903" y="428955"/>
                </a:lnTo>
                <a:lnTo>
                  <a:pt x="366903" y="486905"/>
                </a:lnTo>
                <a:lnTo>
                  <a:pt x="443877" y="486905"/>
                </a:lnTo>
                <a:lnTo>
                  <a:pt x="437324" y="517753"/>
                </a:lnTo>
                <a:lnTo>
                  <a:pt x="419341" y="543090"/>
                </a:lnTo>
                <a:lnTo>
                  <a:pt x="392430" y="560247"/>
                </a:lnTo>
                <a:lnTo>
                  <a:pt x="359067" y="566559"/>
                </a:lnTo>
                <a:lnTo>
                  <a:pt x="315493" y="555523"/>
                </a:lnTo>
                <a:lnTo>
                  <a:pt x="285508" y="526986"/>
                </a:lnTo>
                <a:lnTo>
                  <a:pt x="268198" y="487743"/>
                </a:lnTo>
                <a:lnTo>
                  <a:pt x="262636" y="444614"/>
                </a:lnTo>
                <a:lnTo>
                  <a:pt x="269582" y="389724"/>
                </a:lnTo>
                <a:lnTo>
                  <a:pt x="289255" y="349681"/>
                </a:lnTo>
                <a:lnTo>
                  <a:pt x="319836" y="325170"/>
                </a:lnTo>
                <a:lnTo>
                  <a:pt x="359524" y="316852"/>
                </a:lnTo>
                <a:lnTo>
                  <a:pt x="388086" y="321449"/>
                </a:lnTo>
                <a:lnTo>
                  <a:pt x="412381" y="333997"/>
                </a:lnTo>
                <a:lnTo>
                  <a:pt x="429869" y="352628"/>
                </a:lnTo>
                <a:lnTo>
                  <a:pt x="438048" y="375475"/>
                </a:lnTo>
                <a:lnTo>
                  <a:pt x="511225" y="375475"/>
                </a:lnTo>
                <a:lnTo>
                  <a:pt x="501408" y="336397"/>
                </a:lnTo>
                <a:lnTo>
                  <a:pt x="479437" y="303580"/>
                </a:lnTo>
                <a:lnTo>
                  <a:pt x="447205" y="278434"/>
                </a:lnTo>
                <a:lnTo>
                  <a:pt x="406590" y="262331"/>
                </a:lnTo>
                <a:lnTo>
                  <a:pt x="359524" y="256667"/>
                </a:lnTo>
                <a:lnTo>
                  <a:pt x="307759" y="263220"/>
                </a:lnTo>
                <a:lnTo>
                  <a:pt x="281698" y="274548"/>
                </a:lnTo>
                <a:lnTo>
                  <a:pt x="281698" y="191770"/>
                </a:lnTo>
                <a:lnTo>
                  <a:pt x="281698" y="130810"/>
                </a:lnTo>
                <a:lnTo>
                  <a:pt x="281698" y="0"/>
                </a:lnTo>
                <a:lnTo>
                  <a:pt x="208318" y="0"/>
                </a:lnTo>
                <a:lnTo>
                  <a:pt x="208318" y="130810"/>
                </a:lnTo>
                <a:lnTo>
                  <a:pt x="72720" y="130810"/>
                </a:lnTo>
                <a:lnTo>
                  <a:pt x="72720" y="0"/>
                </a:lnTo>
                <a:lnTo>
                  <a:pt x="0" y="0"/>
                </a:lnTo>
                <a:lnTo>
                  <a:pt x="0" y="130810"/>
                </a:lnTo>
                <a:lnTo>
                  <a:pt x="0" y="191770"/>
                </a:lnTo>
                <a:lnTo>
                  <a:pt x="0" y="347980"/>
                </a:lnTo>
                <a:lnTo>
                  <a:pt x="72720" y="347980"/>
                </a:lnTo>
                <a:lnTo>
                  <a:pt x="72720" y="191770"/>
                </a:lnTo>
                <a:lnTo>
                  <a:pt x="208318" y="191770"/>
                </a:lnTo>
                <a:lnTo>
                  <a:pt x="208318" y="346989"/>
                </a:lnTo>
                <a:lnTo>
                  <a:pt x="207721" y="347916"/>
                </a:lnTo>
                <a:lnTo>
                  <a:pt x="193217" y="392137"/>
                </a:lnTo>
                <a:lnTo>
                  <a:pt x="188353" y="441490"/>
                </a:lnTo>
                <a:lnTo>
                  <a:pt x="193332" y="488937"/>
                </a:lnTo>
                <a:lnTo>
                  <a:pt x="207810" y="532866"/>
                </a:lnTo>
                <a:lnTo>
                  <a:pt x="231038" y="571004"/>
                </a:lnTo>
                <a:lnTo>
                  <a:pt x="262267" y="601078"/>
                </a:lnTo>
                <a:lnTo>
                  <a:pt x="300799" y="620788"/>
                </a:lnTo>
                <a:lnTo>
                  <a:pt x="345871" y="627862"/>
                </a:lnTo>
                <a:lnTo>
                  <a:pt x="379907" y="624713"/>
                </a:lnTo>
                <a:lnTo>
                  <a:pt x="409587" y="615594"/>
                </a:lnTo>
                <a:lnTo>
                  <a:pt x="433463" y="600976"/>
                </a:lnTo>
                <a:lnTo>
                  <a:pt x="450126" y="581329"/>
                </a:lnTo>
                <a:lnTo>
                  <a:pt x="451700" y="615784"/>
                </a:lnTo>
                <a:lnTo>
                  <a:pt x="511898" y="615784"/>
                </a:lnTo>
                <a:lnTo>
                  <a:pt x="511898" y="4289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F29ACB-50F8-BB08-B341-F974DF5AE9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00" y="-237"/>
            <a:ext cx="20091400" cy="11309588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5B4090C-9DAA-997C-66D2-E89ED28605CE}"/>
              </a:ext>
            </a:extLst>
          </p:cNvPr>
          <p:cNvSpPr/>
          <p:nvPr/>
        </p:nvSpPr>
        <p:spPr>
          <a:xfrm>
            <a:off x="0" y="-800282"/>
            <a:ext cx="6699250" cy="12404946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/>
          <p:nvPr/>
        </p:nvSpPr>
        <p:spPr>
          <a:xfrm>
            <a:off x="0" y="482618"/>
            <a:ext cx="2419350" cy="10389235"/>
          </a:xfrm>
          <a:custGeom>
            <a:avLst/>
            <a:gdLst/>
            <a:ahLst/>
            <a:cxnLst/>
            <a:rect l="l" t="t" r="r" b="b"/>
            <a:pathLst>
              <a:path w="2419350" h="10389235">
                <a:moveTo>
                  <a:pt x="2418778" y="8448586"/>
                </a:moveTo>
                <a:lnTo>
                  <a:pt x="2415756" y="8399907"/>
                </a:lnTo>
                <a:lnTo>
                  <a:pt x="2406916" y="8353031"/>
                </a:lnTo>
                <a:lnTo>
                  <a:pt x="2392654" y="8308327"/>
                </a:lnTo>
                <a:lnTo>
                  <a:pt x="2373299" y="8266150"/>
                </a:lnTo>
                <a:lnTo>
                  <a:pt x="2349246" y="8226869"/>
                </a:lnTo>
                <a:lnTo>
                  <a:pt x="2320836" y="8190852"/>
                </a:lnTo>
                <a:lnTo>
                  <a:pt x="2288438" y="8158454"/>
                </a:lnTo>
                <a:lnTo>
                  <a:pt x="2252421" y="8130045"/>
                </a:lnTo>
                <a:lnTo>
                  <a:pt x="2213140" y="8105978"/>
                </a:lnTo>
                <a:lnTo>
                  <a:pt x="2170963" y="8086636"/>
                </a:lnTo>
                <a:lnTo>
                  <a:pt x="2126259" y="8072361"/>
                </a:lnTo>
                <a:lnTo>
                  <a:pt x="2079383" y="8063535"/>
                </a:lnTo>
                <a:lnTo>
                  <a:pt x="2030704" y="8060512"/>
                </a:lnTo>
                <a:lnTo>
                  <a:pt x="0" y="8060563"/>
                </a:lnTo>
                <a:lnTo>
                  <a:pt x="0" y="10389171"/>
                </a:lnTo>
                <a:lnTo>
                  <a:pt x="2030653" y="10389171"/>
                </a:lnTo>
                <a:lnTo>
                  <a:pt x="2079345" y="10386149"/>
                </a:lnTo>
                <a:lnTo>
                  <a:pt x="2126221" y="10377310"/>
                </a:lnTo>
                <a:lnTo>
                  <a:pt x="2170938" y="10363048"/>
                </a:lnTo>
                <a:lnTo>
                  <a:pt x="2213114" y="10343693"/>
                </a:lnTo>
                <a:lnTo>
                  <a:pt x="2252395" y="10319626"/>
                </a:lnTo>
                <a:lnTo>
                  <a:pt x="2288425" y="10291216"/>
                </a:lnTo>
                <a:lnTo>
                  <a:pt x="2320823" y="10258819"/>
                </a:lnTo>
                <a:lnTo>
                  <a:pt x="2349233" y="10222789"/>
                </a:lnTo>
                <a:lnTo>
                  <a:pt x="2373299" y="10183508"/>
                </a:lnTo>
                <a:lnTo>
                  <a:pt x="2392654" y="10141331"/>
                </a:lnTo>
                <a:lnTo>
                  <a:pt x="2406916" y="10096614"/>
                </a:lnTo>
                <a:lnTo>
                  <a:pt x="2415743" y="10049739"/>
                </a:lnTo>
                <a:lnTo>
                  <a:pt x="2418778" y="10001059"/>
                </a:lnTo>
                <a:lnTo>
                  <a:pt x="2418778" y="8448586"/>
                </a:lnTo>
                <a:close/>
              </a:path>
              <a:path w="2419350" h="10389235">
                <a:moveTo>
                  <a:pt x="2418778" y="5761736"/>
                </a:moveTo>
                <a:lnTo>
                  <a:pt x="2415756" y="5713069"/>
                </a:lnTo>
                <a:lnTo>
                  <a:pt x="2406916" y="5666194"/>
                </a:lnTo>
                <a:lnTo>
                  <a:pt x="2392654" y="5621490"/>
                </a:lnTo>
                <a:lnTo>
                  <a:pt x="2373299" y="5579313"/>
                </a:lnTo>
                <a:lnTo>
                  <a:pt x="2349246" y="5540032"/>
                </a:lnTo>
                <a:lnTo>
                  <a:pt x="2320836" y="5504015"/>
                </a:lnTo>
                <a:lnTo>
                  <a:pt x="2288438" y="5471617"/>
                </a:lnTo>
                <a:lnTo>
                  <a:pt x="2252421" y="5443207"/>
                </a:lnTo>
                <a:lnTo>
                  <a:pt x="2213140" y="5419153"/>
                </a:lnTo>
                <a:lnTo>
                  <a:pt x="2170963" y="5399798"/>
                </a:lnTo>
                <a:lnTo>
                  <a:pt x="2126259" y="5385536"/>
                </a:lnTo>
                <a:lnTo>
                  <a:pt x="2079383" y="5376710"/>
                </a:lnTo>
                <a:lnTo>
                  <a:pt x="2030704" y="5373675"/>
                </a:lnTo>
                <a:lnTo>
                  <a:pt x="0" y="5373725"/>
                </a:lnTo>
                <a:lnTo>
                  <a:pt x="0" y="7702334"/>
                </a:lnTo>
                <a:lnTo>
                  <a:pt x="2030653" y="7702334"/>
                </a:lnTo>
                <a:lnTo>
                  <a:pt x="2079345" y="7699311"/>
                </a:lnTo>
                <a:lnTo>
                  <a:pt x="2126221" y="7690472"/>
                </a:lnTo>
                <a:lnTo>
                  <a:pt x="2170938" y="7676210"/>
                </a:lnTo>
                <a:lnTo>
                  <a:pt x="2213114" y="7656855"/>
                </a:lnTo>
                <a:lnTo>
                  <a:pt x="2252395" y="7632789"/>
                </a:lnTo>
                <a:lnTo>
                  <a:pt x="2288425" y="7604379"/>
                </a:lnTo>
                <a:lnTo>
                  <a:pt x="2320823" y="7571981"/>
                </a:lnTo>
                <a:lnTo>
                  <a:pt x="2349233" y="7535951"/>
                </a:lnTo>
                <a:lnTo>
                  <a:pt x="2373299" y="7496670"/>
                </a:lnTo>
                <a:lnTo>
                  <a:pt x="2392654" y="7454493"/>
                </a:lnTo>
                <a:lnTo>
                  <a:pt x="2406916" y="7409777"/>
                </a:lnTo>
                <a:lnTo>
                  <a:pt x="2415743" y="7362901"/>
                </a:lnTo>
                <a:lnTo>
                  <a:pt x="2418778" y="7314222"/>
                </a:lnTo>
                <a:lnTo>
                  <a:pt x="2418778" y="5761736"/>
                </a:lnTo>
                <a:close/>
              </a:path>
              <a:path w="2419350" h="10389235">
                <a:moveTo>
                  <a:pt x="2418778" y="3074911"/>
                </a:moveTo>
                <a:lnTo>
                  <a:pt x="2415756" y="3026232"/>
                </a:lnTo>
                <a:lnTo>
                  <a:pt x="2406916" y="2979356"/>
                </a:lnTo>
                <a:lnTo>
                  <a:pt x="2392654" y="2934639"/>
                </a:lnTo>
                <a:lnTo>
                  <a:pt x="2373299" y="2892475"/>
                </a:lnTo>
                <a:lnTo>
                  <a:pt x="2349246" y="2853194"/>
                </a:lnTo>
                <a:lnTo>
                  <a:pt x="2320836" y="2817177"/>
                </a:lnTo>
                <a:lnTo>
                  <a:pt x="2288438" y="2784779"/>
                </a:lnTo>
                <a:lnTo>
                  <a:pt x="2252421" y="2756357"/>
                </a:lnTo>
                <a:lnTo>
                  <a:pt x="2213140" y="2732303"/>
                </a:lnTo>
                <a:lnTo>
                  <a:pt x="2170963" y="2712961"/>
                </a:lnTo>
                <a:lnTo>
                  <a:pt x="2126259" y="2698686"/>
                </a:lnTo>
                <a:lnTo>
                  <a:pt x="2079383" y="2689860"/>
                </a:lnTo>
                <a:lnTo>
                  <a:pt x="2030704" y="2686837"/>
                </a:lnTo>
                <a:lnTo>
                  <a:pt x="0" y="2686888"/>
                </a:lnTo>
                <a:lnTo>
                  <a:pt x="0" y="5015496"/>
                </a:lnTo>
                <a:lnTo>
                  <a:pt x="2030653" y="5015496"/>
                </a:lnTo>
                <a:lnTo>
                  <a:pt x="2079345" y="5012474"/>
                </a:lnTo>
                <a:lnTo>
                  <a:pt x="2126221" y="5003647"/>
                </a:lnTo>
                <a:lnTo>
                  <a:pt x="2170938" y="4989373"/>
                </a:lnTo>
                <a:lnTo>
                  <a:pt x="2213114" y="4970018"/>
                </a:lnTo>
                <a:lnTo>
                  <a:pt x="2252395" y="4945964"/>
                </a:lnTo>
                <a:lnTo>
                  <a:pt x="2288425" y="4917541"/>
                </a:lnTo>
                <a:lnTo>
                  <a:pt x="2320823" y="4885144"/>
                </a:lnTo>
                <a:lnTo>
                  <a:pt x="2349233" y="4849126"/>
                </a:lnTo>
                <a:lnTo>
                  <a:pt x="2373299" y="4809833"/>
                </a:lnTo>
                <a:lnTo>
                  <a:pt x="2392654" y="4767656"/>
                </a:lnTo>
                <a:lnTo>
                  <a:pt x="2406916" y="4722952"/>
                </a:lnTo>
                <a:lnTo>
                  <a:pt x="2415743" y="4676064"/>
                </a:lnTo>
                <a:lnTo>
                  <a:pt x="2418778" y="4627384"/>
                </a:lnTo>
                <a:lnTo>
                  <a:pt x="2418778" y="3074911"/>
                </a:lnTo>
                <a:close/>
              </a:path>
              <a:path w="2419350" h="10389235">
                <a:moveTo>
                  <a:pt x="2418778" y="388073"/>
                </a:moveTo>
                <a:lnTo>
                  <a:pt x="2415756" y="339394"/>
                </a:lnTo>
                <a:lnTo>
                  <a:pt x="2406916" y="292519"/>
                </a:lnTo>
                <a:lnTo>
                  <a:pt x="2392654" y="247815"/>
                </a:lnTo>
                <a:lnTo>
                  <a:pt x="2373299" y="205638"/>
                </a:lnTo>
                <a:lnTo>
                  <a:pt x="2349246" y="166357"/>
                </a:lnTo>
                <a:lnTo>
                  <a:pt x="2320836" y="130340"/>
                </a:lnTo>
                <a:lnTo>
                  <a:pt x="2288438" y="97942"/>
                </a:lnTo>
                <a:lnTo>
                  <a:pt x="2252421" y="69532"/>
                </a:lnTo>
                <a:lnTo>
                  <a:pt x="2213140" y="45466"/>
                </a:lnTo>
                <a:lnTo>
                  <a:pt x="2170963" y="26123"/>
                </a:lnTo>
                <a:lnTo>
                  <a:pt x="2126259" y="11849"/>
                </a:lnTo>
                <a:lnTo>
                  <a:pt x="2079383" y="3022"/>
                </a:lnTo>
                <a:lnTo>
                  <a:pt x="2030704" y="0"/>
                </a:lnTo>
                <a:lnTo>
                  <a:pt x="0" y="38"/>
                </a:lnTo>
                <a:lnTo>
                  <a:pt x="0" y="2328646"/>
                </a:lnTo>
                <a:lnTo>
                  <a:pt x="2030653" y="2328646"/>
                </a:lnTo>
                <a:lnTo>
                  <a:pt x="2079345" y="2325624"/>
                </a:lnTo>
                <a:lnTo>
                  <a:pt x="2126221" y="2316797"/>
                </a:lnTo>
                <a:lnTo>
                  <a:pt x="2170938" y="2302522"/>
                </a:lnTo>
                <a:lnTo>
                  <a:pt x="2213114" y="2283180"/>
                </a:lnTo>
                <a:lnTo>
                  <a:pt x="2252395" y="2259114"/>
                </a:lnTo>
                <a:lnTo>
                  <a:pt x="2288425" y="2230704"/>
                </a:lnTo>
                <a:lnTo>
                  <a:pt x="2320823" y="2198293"/>
                </a:lnTo>
                <a:lnTo>
                  <a:pt x="2349233" y="2162276"/>
                </a:lnTo>
                <a:lnTo>
                  <a:pt x="2373299" y="2122995"/>
                </a:lnTo>
                <a:lnTo>
                  <a:pt x="2392654" y="2080806"/>
                </a:lnTo>
                <a:lnTo>
                  <a:pt x="2406916" y="2036102"/>
                </a:lnTo>
                <a:lnTo>
                  <a:pt x="2415743" y="1989226"/>
                </a:lnTo>
                <a:lnTo>
                  <a:pt x="2418778" y="1940534"/>
                </a:lnTo>
                <a:lnTo>
                  <a:pt x="2418778" y="3880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5442" y="626177"/>
            <a:ext cx="1833245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Бейсболка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chemeClr val="tx1"/>
                </a:solidFill>
                <a:latin typeface="Montserrat SemiBold"/>
                <a:cs typeface="Montserrat SemiBold"/>
              </a:rPr>
              <a:t>VALLEY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tx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50505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3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100%,</a:t>
            </a:r>
            <a:r>
              <a:rPr sz="1150" b="0" spc="3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плотность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175</a:t>
            </a:r>
            <a:r>
              <a:rPr sz="1150" b="0" spc="1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tx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442" y="5997741"/>
            <a:ext cx="1542415" cy="1514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636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Шапка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вязаная двойная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8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ESSENTIAL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акрил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61772" y="555351"/>
            <a:ext cx="19339015" cy="10254753"/>
            <a:chOff x="261772" y="555351"/>
            <a:chExt cx="19339015" cy="10254753"/>
          </a:xfrm>
        </p:grpSpPr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" y="3423979"/>
              <a:ext cx="1821977" cy="182197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3655" y="6104526"/>
              <a:ext cx="1821977" cy="182197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713" y="8795543"/>
              <a:ext cx="1821977" cy="182197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" y="816739"/>
              <a:ext cx="1821975" cy="182196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9088342" y="555351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55"/>
                  </a:moveTo>
                  <a:lnTo>
                    <a:pt x="366890" y="428955"/>
                  </a:lnTo>
                  <a:lnTo>
                    <a:pt x="366890" y="486905"/>
                  </a:lnTo>
                  <a:lnTo>
                    <a:pt x="443865" y="486905"/>
                  </a:lnTo>
                  <a:lnTo>
                    <a:pt x="437324" y="517753"/>
                  </a:lnTo>
                  <a:lnTo>
                    <a:pt x="419341" y="543090"/>
                  </a:lnTo>
                  <a:lnTo>
                    <a:pt x="392417" y="560247"/>
                  </a:lnTo>
                  <a:lnTo>
                    <a:pt x="359067" y="566559"/>
                  </a:lnTo>
                  <a:lnTo>
                    <a:pt x="315493" y="555523"/>
                  </a:lnTo>
                  <a:lnTo>
                    <a:pt x="285508" y="526986"/>
                  </a:lnTo>
                  <a:lnTo>
                    <a:pt x="268185" y="487743"/>
                  </a:lnTo>
                  <a:lnTo>
                    <a:pt x="262623" y="444614"/>
                  </a:lnTo>
                  <a:lnTo>
                    <a:pt x="269582" y="389724"/>
                  </a:lnTo>
                  <a:lnTo>
                    <a:pt x="289255" y="349681"/>
                  </a:lnTo>
                  <a:lnTo>
                    <a:pt x="319824" y="325170"/>
                  </a:lnTo>
                  <a:lnTo>
                    <a:pt x="359511" y="316852"/>
                  </a:lnTo>
                  <a:lnTo>
                    <a:pt x="388086" y="321449"/>
                  </a:lnTo>
                  <a:lnTo>
                    <a:pt x="412381" y="333997"/>
                  </a:lnTo>
                  <a:lnTo>
                    <a:pt x="429869" y="352628"/>
                  </a:lnTo>
                  <a:lnTo>
                    <a:pt x="438048" y="375475"/>
                  </a:lnTo>
                  <a:lnTo>
                    <a:pt x="511213" y="375475"/>
                  </a:lnTo>
                  <a:lnTo>
                    <a:pt x="501408" y="336397"/>
                  </a:lnTo>
                  <a:lnTo>
                    <a:pt x="479437" y="303593"/>
                  </a:lnTo>
                  <a:lnTo>
                    <a:pt x="447192" y="278447"/>
                  </a:lnTo>
                  <a:lnTo>
                    <a:pt x="406590" y="262343"/>
                  </a:lnTo>
                  <a:lnTo>
                    <a:pt x="359511" y="256667"/>
                  </a:lnTo>
                  <a:lnTo>
                    <a:pt x="307759" y="263220"/>
                  </a:lnTo>
                  <a:lnTo>
                    <a:pt x="281698" y="274561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89"/>
                  </a:lnTo>
                  <a:lnTo>
                    <a:pt x="207708" y="347929"/>
                  </a:lnTo>
                  <a:lnTo>
                    <a:pt x="193205" y="392137"/>
                  </a:lnTo>
                  <a:lnTo>
                    <a:pt x="188341" y="441490"/>
                  </a:lnTo>
                  <a:lnTo>
                    <a:pt x="193332" y="488937"/>
                  </a:lnTo>
                  <a:lnTo>
                    <a:pt x="207797" y="532866"/>
                  </a:lnTo>
                  <a:lnTo>
                    <a:pt x="231025" y="571004"/>
                  </a:lnTo>
                  <a:lnTo>
                    <a:pt x="262267" y="601078"/>
                  </a:lnTo>
                  <a:lnTo>
                    <a:pt x="300786" y="620788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75" y="615594"/>
                  </a:lnTo>
                  <a:lnTo>
                    <a:pt x="433463" y="600976"/>
                  </a:lnTo>
                  <a:lnTo>
                    <a:pt x="450113" y="581329"/>
                  </a:lnTo>
                  <a:lnTo>
                    <a:pt x="451700" y="615797"/>
                  </a:lnTo>
                  <a:lnTo>
                    <a:pt x="511898" y="615797"/>
                  </a:lnTo>
                  <a:lnTo>
                    <a:pt x="511898" y="4289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2727" y="7748455"/>
              <a:ext cx="307783" cy="30780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2727" y="2408303"/>
              <a:ext cx="307783" cy="30780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2727" y="10502297"/>
              <a:ext cx="307783" cy="307807"/>
            </a:xfrm>
            <a:prstGeom prst="rect">
              <a:avLst/>
            </a:prstGeom>
          </p:spPr>
        </p:pic>
      </p:grpSp>
      <p:sp>
        <p:nvSpPr>
          <p:cNvPr id="19" name="object 19"/>
          <p:cNvSpPr/>
          <p:nvPr/>
        </p:nvSpPr>
        <p:spPr>
          <a:xfrm>
            <a:off x="4048526" y="535014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14973" y="5402191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048526" y="772703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14973" y="7779082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48526" y="10480882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945442" y="3359077"/>
            <a:ext cx="2025014" cy="187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Толстовка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свитшот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ANTARES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260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52100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7940" algn="just">
              <a:lnSpc>
                <a:spcPct val="100000"/>
              </a:lnSpc>
              <a:spcBef>
                <a:spcPts val="1789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футер</a:t>
            </a:r>
            <a:r>
              <a:rPr sz="1150" b="0" spc="4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двуниточный,</a:t>
            </a:r>
            <a:r>
              <a:rPr sz="1150" b="0" spc="4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50%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7940" marR="5080" algn="just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хлопок,</a:t>
            </a:r>
            <a:r>
              <a:rPr sz="1150" b="0" spc="245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50%</a:t>
            </a:r>
            <a:r>
              <a:rPr sz="1150" b="0" spc="245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14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260</a:t>
            </a:r>
            <a:r>
              <a:rPr sz="1150" b="0" spc="145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г/м2,</a:t>
            </a:r>
            <a:r>
              <a:rPr sz="1150" b="0" spc="14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без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начеса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05040" y="10536019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45442" y="8762055"/>
            <a:ext cx="2021839" cy="1450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Термос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вакуумный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STRIPE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40005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7940" marR="5080">
              <a:lnSpc>
                <a:spcPct val="101600"/>
              </a:lnSpc>
              <a:spcBef>
                <a:spcPts val="126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1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сталь,</a:t>
            </a:r>
            <a:r>
              <a:rPr sz="1150" b="0" spc="1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пла-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стик,искусственная</a:t>
            </a:r>
            <a:r>
              <a:rPr sz="1150" b="0" spc="114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4" name="object 18">
            <a:extLst>
              <a:ext uri="{FF2B5EF4-FFF2-40B4-BE49-F238E27FC236}">
                <a16:creationId xmlns:a16="http://schemas.microsoft.com/office/drawing/2014/main" id="{94C130C3-C109-9FDD-F9D3-C69AE3F01E36}"/>
              </a:ext>
            </a:extLst>
          </p:cNvPr>
          <p:cNvSpPr txBox="1"/>
          <p:nvPr/>
        </p:nvSpPr>
        <p:spPr>
          <a:xfrm>
            <a:off x="4114973" y="2438931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sp>
        <p:nvSpPr>
          <p:cNvPr id="29" name="object 19"/>
          <p:cNvSpPr/>
          <p:nvPr/>
        </p:nvSpPr>
        <p:spPr>
          <a:xfrm>
            <a:off x="4061226" y="238316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03865"/>
              <a:ext cx="2390775" cy="10313670"/>
            </a:xfrm>
            <a:custGeom>
              <a:avLst/>
              <a:gdLst/>
              <a:ahLst/>
              <a:cxnLst/>
              <a:rect l="l" t="t" r="r" b="b"/>
              <a:pathLst>
                <a:path w="2390775" h="10313670">
                  <a:moveTo>
                    <a:pt x="2390711" y="8387169"/>
                  </a:moveTo>
                  <a:lnTo>
                    <a:pt x="2387701" y="8338845"/>
                  </a:lnTo>
                  <a:lnTo>
                    <a:pt x="2378938" y="8292312"/>
                  </a:lnTo>
                  <a:lnTo>
                    <a:pt x="2364778" y="8247926"/>
                  </a:lnTo>
                  <a:lnTo>
                    <a:pt x="2345575" y="8206054"/>
                  </a:lnTo>
                  <a:lnTo>
                    <a:pt x="2321687" y="8167065"/>
                  </a:lnTo>
                  <a:lnTo>
                    <a:pt x="2293480" y="8131302"/>
                  </a:lnTo>
                  <a:lnTo>
                    <a:pt x="2261324" y="8099145"/>
                  </a:lnTo>
                  <a:lnTo>
                    <a:pt x="2225560" y="8070939"/>
                  </a:lnTo>
                  <a:lnTo>
                    <a:pt x="2186571" y="8047063"/>
                  </a:lnTo>
                  <a:lnTo>
                    <a:pt x="2144699" y="8027848"/>
                  </a:lnTo>
                  <a:lnTo>
                    <a:pt x="2100326" y="8013687"/>
                  </a:lnTo>
                  <a:lnTo>
                    <a:pt x="2053793" y="8004924"/>
                  </a:lnTo>
                  <a:lnTo>
                    <a:pt x="2005469" y="8001914"/>
                  </a:lnTo>
                  <a:lnTo>
                    <a:pt x="0" y="8001965"/>
                  </a:lnTo>
                  <a:lnTo>
                    <a:pt x="0" y="10313645"/>
                  </a:lnTo>
                  <a:lnTo>
                    <a:pt x="2005418" y="10313645"/>
                  </a:lnTo>
                  <a:lnTo>
                    <a:pt x="2053755" y="10310635"/>
                  </a:lnTo>
                  <a:lnTo>
                    <a:pt x="2100287" y="10301872"/>
                  </a:lnTo>
                  <a:lnTo>
                    <a:pt x="2144674" y="10287711"/>
                  </a:lnTo>
                  <a:lnTo>
                    <a:pt x="2186546" y="10268496"/>
                  </a:lnTo>
                  <a:lnTo>
                    <a:pt x="2225548" y="10244607"/>
                  </a:lnTo>
                  <a:lnTo>
                    <a:pt x="2261311" y="10216401"/>
                  </a:lnTo>
                  <a:lnTo>
                    <a:pt x="2293467" y="10184244"/>
                  </a:lnTo>
                  <a:lnTo>
                    <a:pt x="2321674" y="10148481"/>
                  </a:lnTo>
                  <a:lnTo>
                    <a:pt x="2345563" y="10109479"/>
                  </a:lnTo>
                  <a:lnTo>
                    <a:pt x="2364778" y="10067607"/>
                  </a:lnTo>
                  <a:lnTo>
                    <a:pt x="2378938" y="10023221"/>
                  </a:lnTo>
                  <a:lnTo>
                    <a:pt x="2387701" y="9976688"/>
                  </a:lnTo>
                  <a:lnTo>
                    <a:pt x="2390711" y="9928352"/>
                  </a:lnTo>
                  <a:lnTo>
                    <a:pt x="2390711" y="8387169"/>
                  </a:lnTo>
                  <a:close/>
                </a:path>
                <a:path w="2390775" h="10313670">
                  <a:moveTo>
                    <a:pt x="2390711" y="5719864"/>
                  </a:moveTo>
                  <a:lnTo>
                    <a:pt x="2387701" y="5671540"/>
                  </a:lnTo>
                  <a:lnTo>
                    <a:pt x="2378938" y="5624995"/>
                  </a:lnTo>
                  <a:lnTo>
                    <a:pt x="2364778" y="5580621"/>
                  </a:lnTo>
                  <a:lnTo>
                    <a:pt x="2345575" y="5538749"/>
                  </a:lnTo>
                  <a:lnTo>
                    <a:pt x="2321687" y="5499760"/>
                  </a:lnTo>
                  <a:lnTo>
                    <a:pt x="2293480" y="5463997"/>
                  </a:lnTo>
                  <a:lnTo>
                    <a:pt x="2261324" y="5431841"/>
                  </a:lnTo>
                  <a:lnTo>
                    <a:pt x="2225560" y="5403634"/>
                  </a:lnTo>
                  <a:lnTo>
                    <a:pt x="2186571" y="5379745"/>
                  </a:lnTo>
                  <a:lnTo>
                    <a:pt x="2144699" y="5360543"/>
                  </a:lnTo>
                  <a:lnTo>
                    <a:pt x="2100326" y="5346382"/>
                  </a:lnTo>
                  <a:lnTo>
                    <a:pt x="2053793" y="5337619"/>
                  </a:lnTo>
                  <a:lnTo>
                    <a:pt x="2005469" y="5334609"/>
                  </a:lnTo>
                  <a:lnTo>
                    <a:pt x="0" y="5334660"/>
                  </a:lnTo>
                  <a:lnTo>
                    <a:pt x="0" y="7646340"/>
                  </a:lnTo>
                  <a:lnTo>
                    <a:pt x="2005418" y="7646340"/>
                  </a:lnTo>
                  <a:lnTo>
                    <a:pt x="2053755" y="7643330"/>
                  </a:lnTo>
                  <a:lnTo>
                    <a:pt x="2100287" y="7634567"/>
                  </a:lnTo>
                  <a:lnTo>
                    <a:pt x="2144674" y="7620406"/>
                  </a:lnTo>
                  <a:lnTo>
                    <a:pt x="2186546" y="7601191"/>
                  </a:lnTo>
                  <a:lnTo>
                    <a:pt x="2225548" y="7577302"/>
                  </a:lnTo>
                  <a:lnTo>
                    <a:pt x="2261311" y="7549096"/>
                  </a:lnTo>
                  <a:lnTo>
                    <a:pt x="2293467" y="7516927"/>
                  </a:lnTo>
                  <a:lnTo>
                    <a:pt x="2321674" y="7481176"/>
                  </a:lnTo>
                  <a:lnTo>
                    <a:pt x="2345563" y="7442174"/>
                  </a:lnTo>
                  <a:lnTo>
                    <a:pt x="2364778" y="7400303"/>
                  </a:lnTo>
                  <a:lnTo>
                    <a:pt x="2378938" y="7355916"/>
                  </a:lnTo>
                  <a:lnTo>
                    <a:pt x="2387701" y="7309383"/>
                  </a:lnTo>
                  <a:lnTo>
                    <a:pt x="2390711" y="7261047"/>
                  </a:lnTo>
                  <a:lnTo>
                    <a:pt x="2390711" y="5719864"/>
                  </a:lnTo>
                  <a:close/>
                </a:path>
                <a:path w="2390775" h="10313670">
                  <a:moveTo>
                    <a:pt x="2390711" y="3052559"/>
                  </a:moveTo>
                  <a:lnTo>
                    <a:pt x="2387701" y="3004235"/>
                  </a:lnTo>
                  <a:lnTo>
                    <a:pt x="2378938" y="2957703"/>
                  </a:lnTo>
                  <a:lnTo>
                    <a:pt x="2364778" y="2913316"/>
                  </a:lnTo>
                  <a:lnTo>
                    <a:pt x="2345575" y="2871444"/>
                  </a:lnTo>
                  <a:lnTo>
                    <a:pt x="2321687" y="2832455"/>
                  </a:lnTo>
                  <a:lnTo>
                    <a:pt x="2293480" y="2796692"/>
                  </a:lnTo>
                  <a:lnTo>
                    <a:pt x="2261324" y="2764536"/>
                  </a:lnTo>
                  <a:lnTo>
                    <a:pt x="2225560" y="2736329"/>
                  </a:lnTo>
                  <a:lnTo>
                    <a:pt x="2186571" y="2712453"/>
                  </a:lnTo>
                  <a:lnTo>
                    <a:pt x="2144699" y="2693238"/>
                  </a:lnTo>
                  <a:lnTo>
                    <a:pt x="2100326" y="2679077"/>
                  </a:lnTo>
                  <a:lnTo>
                    <a:pt x="2053793" y="2670314"/>
                  </a:lnTo>
                  <a:lnTo>
                    <a:pt x="2005469" y="2667304"/>
                  </a:lnTo>
                  <a:lnTo>
                    <a:pt x="0" y="2667355"/>
                  </a:lnTo>
                  <a:lnTo>
                    <a:pt x="0" y="4979035"/>
                  </a:lnTo>
                  <a:lnTo>
                    <a:pt x="2005418" y="4979035"/>
                  </a:lnTo>
                  <a:lnTo>
                    <a:pt x="2053755" y="4976025"/>
                  </a:lnTo>
                  <a:lnTo>
                    <a:pt x="2100287" y="4967262"/>
                  </a:lnTo>
                  <a:lnTo>
                    <a:pt x="2144674" y="4953101"/>
                  </a:lnTo>
                  <a:lnTo>
                    <a:pt x="2186546" y="4933886"/>
                  </a:lnTo>
                  <a:lnTo>
                    <a:pt x="2225548" y="4909998"/>
                  </a:lnTo>
                  <a:lnTo>
                    <a:pt x="2261311" y="4881791"/>
                  </a:lnTo>
                  <a:lnTo>
                    <a:pt x="2293467" y="4849634"/>
                  </a:lnTo>
                  <a:lnTo>
                    <a:pt x="2321674" y="4813871"/>
                  </a:lnTo>
                  <a:lnTo>
                    <a:pt x="2345563" y="4774870"/>
                  </a:lnTo>
                  <a:lnTo>
                    <a:pt x="2364778" y="4732998"/>
                  </a:lnTo>
                  <a:lnTo>
                    <a:pt x="2378938" y="4688611"/>
                  </a:lnTo>
                  <a:lnTo>
                    <a:pt x="2387701" y="4642078"/>
                  </a:lnTo>
                  <a:lnTo>
                    <a:pt x="2390711" y="4593742"/>
                  </a:lnTo>
                  <a:lnTo>
                    <a:pt x="2390711" y="3052559"/>
                  </a:lnTo>
                  <a:close/>
                </a:path>
                <a:path w="2390775" h="10313670">
                  <a:moveTo>
                    <a:pt x="2390711" y="385254"/>
                  </a:moveTo>
                  <a:lnTo>
                    <a:pt x="2387701" y="336931"/>
                  </a:lnTo>
                  <a:lnTo>
                    <a:pt x="2378938" y="290385"/>
                  </a:lnTo>
                  <a:lnTo>
                    <a:pt x="2364778" y="246011"/>
                  </a:lnTo>
                  <a:lnTo>
                    <a:pt x="2345575" y="204139"/>
                  </a:lnTo>
                  <a:lnTo>
                    <a:pt x="2321687" y="165150"/>
                  </a:lnTo>
                  <a:lnTo>
                    <a:pt x="2293480" y="129387"/>
                  </a:lnTo>
                  <a:lnTo>
                    <a:pt x="2261324" y="97231"/>
                  </a:lnTo>
                  <a:lnTo>
                    <a:pt x="2225560" y="69024"/>
                  </a:lnTo>
                  <a:lnTo>
                    <a:pt x="2186571" y="45148"/>
                  </a:lnTo>
                  <a:lnTo>
                    <a:pt x="2144699" y="25933"/>
                  </a:lnTo>
                  <a:lnTo>
                    <a:pt x="2100326" y="11772"/>
                  </a:lnTo>
                  <a:lnTo>
                    <a:pt x="2053793" y="3009"/>
                  </a:lnTo>
                  <a:lnTo>
                    <a:pt x="2005469" y="0"/>
                  </a:lnTo>
                  <a:lnTo>
                    <a:pt x="0" y="50"/>
                  </a:lnTo>
                  <a:lnTo>
                    <a:pt x="0" y="2311730"/>
                  </a:lnTo>
                  <a:lnTo>
                    <a:pt x="2005418" y="2311730"/>
                  </a:lnTo>
                  <a:lnTo>
                    <a:pt x="2053755" y="2308720"/>
                  </a:lnTo>
                  <a:lnTo>
                    <a:pt x="2100287" y="2299957"/>
                  </a:lnTo>
                  <a:lnTo>
                    <a:pt x="2144674" y="2285796"/>
                  </a:lnTo>
                  <a:lnTo>
                    <a:pt x="2186546" y="2266581"/>
                  </a:lnTo>
                  <a:lnTo>
                    <a:pt x="2225548" y="2242693"/>
                  </a:lnTo>
                  <a:lnTo>
                    <a:pt x="2261311" y="2214486"/>
                  </a:lnTo>
                  <a:lnTo>
                    <a:pt x="2293467" y="2182330"/>
                  </a:lnTo>
                  <a:lnTo>
                    <a:pt x="2321674" y="2146566"/>
                  </a:lnTo>
                  <a:lnTo>
                    <a:pt x="2345563" y="2107565"/>
                  </a:lnTo>
                  <a:lnTo>
                    <a:pt x="2364778" y="2065693"/>
                  </a:lnTo>
                  <a:lnTo>
                    <a:pt x="2378938" y="2021306"/>
                  </a:lnTo>
                  <a:lnTo>
                    <a:pt x="2387701" y="1974773"/>
                  </a:lnTo>
                  <a:lnTo>
                    <a:pt x="2390711" y="1926437"/>
                  </a:lnTo>
                  <a:lnTo>
                    <a:pt x="2390711" y="385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944568" y="8674994"/>
            <a:ext cx="1727200" cy="1256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75"/>
              </a:lnSpc>
              <a:spcBef>
                <a:spcPts val="100"/>
              </a:spcBef>
            </a:pPr>
            <a:r>
              <a:rPr sz="1400" b="0" dirty="0">
                <a:solidFill>
                  <a:schemeClr val="tx1"/>
                </a:solidFill>
                <a:latin typeface="Montserrat Medium"/>
                <a:cs typeface="Montserrat Medium"/>
              </a:rPr>
              <a:t>Сумка</a:t>
            </a:r>
            <a:r>
              <a:rPr sz="1400" b="0" spc="-15" dirty="0">
                <a:solidFill>
                  <a:schemeClr val="tx1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chemeClr val="tx1"/>
                </a:solidFill>
                <a:latin typeface="Montserrat Medium"/>
                <a:cs typeface="Montserrat Medium"/>
              </a:rPr>
              <a:t>на </a:t>
            </a: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плечо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15"/>
              </a:lnSpc>
            </a:pPr>
            <a:r>
              <a:rPr sz="2100" b="1" spc="-20" dirty="0">
                <a:solidFill>
                  <a:schemeClr val="tx1"/>
                </a:solidFill>
                <a:latin typeface="Montserrat SemiBold"/>
                <a:cs typeface="Montserrat SemiBold"/>
              </a:rPr>
              <a:t>CORE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15240">
              <a:lnSpc>
                <a:spcPct val="100000"/>
              </a:lnSpc>
              <a:spcBef>
                <a:spcPts val="990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tx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995735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05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300D,</a:t>
            </a:r>
            <a:r>
              <a:rPr sz="1150" b="0" spc="3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51185" y="10123043"/>
            <a:ext cx="899794" cy="353060"/>
          </a:xfrm>
          <a:custGeom>
            <a:avLst/>
            <a:gdLst/>
            <a:ahLst/>
            <a:cxnLst/>
            <a:rect l="l" t="t" r="r" b="b"/>
            <a:pathLst>
              <a:path w="899795" h="353059">
                <a:moveTo>
                  <a:pt x="837765" y="0"/>
                </a:moveTo>
                <a:lnTo>
                  <a:pt x="61683" y="0"/>
                </a:lnTo>
                <a:lnTo>
                  <a:pt x="37698" y="4855"/>
                </a:lnTo>
                <a:lnTo>
                  <a:pt x="18088" y="18088"/>
                </a:lnTo>
                <a:lnTo>
                  <a:pt x="4855" y="37698"/>
                </a:lnTo>
                <a:lnTo>
                  <a:pt x="0" y="61683"/>
                </a:lnTo>
                <a:lnTo>
                  <a:pt x="0" y="290849"/>
                </a:lnTo>
                <a:lnTo>
                  <a:pt x="4855" y="314840"/>
                </a:lnTo>
                <a:lnTo>
                  <a:pt x="18088" y="334449"/>
                </a:lnTo>
                <a:lnTo>
                  <a:pt x="37698" y="347679"/>
                </a:lnTo>
                <a:lnTo>
                  <a:pt x="61683" y="352533"/>
                </a:lnTo>
                <a:lnTo>
                  <a:pt x="837765" y="352533"/>
                </a:lnTo>
                <a:lnTo>
                  <a:pt x="861752" y="347679"/>
                </a:lnTo>
                <a:lnTo>
                  <a:pt x="867580" y="343748"/>
                </a:lnTo>
                <a:lnTo>
                  <a:pt x="61683" y="343748"/>
                </a:lnTo>
                <a:lnTo>
                  <a:pt x="41117" y="339585"/>
                </a:lnTo>
                <a:lnTo>
                  <a:pt x="24304" y="328238"/>
                </a:lnTo>
                <a:lnTo>
                  <a:pt x="12958" y="311422"/>
                </a:lnTo>
                <a:lnTo>
                  <a:pt x="8795" y="290849"/>
                </a:lnTo>
                <a:lnTo>
                  <a:pt x="8795" y="61683"/>
                </a:lnTo>
                <a:lnTo>
                  <a:pt x="12958" y="41116"/>
                </a:lnTo>
                <a:lnTo>
                  <a:pt x="24304" y="24298"/>
                </a:lnTo>
                <a:lnTo>
                  <a:pt x="41117" y="12949"/>
                </a:lnTo>
                <a:lnTo>
                  <a:pt x="61683" y="8785"/>
                </a:lnTo>
                <a:lnTo>
                  <a:pt x="867576" y="8785"/>
                </a:lnTo>
                <a:lnTo>
                  <a:pt x="861752" y="4855"/>
                </a:lnTo>
                <a:lnTo>
                  <a:pt x="837765" y="0"/>
                </a:lnTo>
                <a:close/>
              </a:path>
              <a:path w="899795" h="353059">
                <a:moveTo>
                  <a:pt x="867576" y="8785"/>
                </a:moveTo>
                <a:lnTo>
                  <a:pt x="837765" y="8785"/>
                </a:lnTo>
                <a:lnTo>
                  <a:pt x="858337" y="12949"/>
                </a:lnTo>
                <a:lnTo>
                  <a:pt x="875153" y="24298"/>
                </a:lnTo>
                <a:lnTo>
                  <a:pt x="886500" y="41116"/>
                </a:lnTo>
                <a:lnTo>
                  <a:pt x="890663" y="61683"/>
                </a:lnTo>
                <a:lnTo>
                  <a:pt x="890663" y="290849"/>
                </a:lnTo>
                <a:lnTo>
                  <a:pt x="886500" y="311422"/>
                </a:lnTo>
                <a:lnTo>
                  <a:pt x="875153" y="328238"/>
                </a:lnTo>
                <a:lnTo>
                  <a:pt x="858337" y="339585"/>
                </a:lnTo>
                <a:lnTo>
                  <a:pt x="837765" y="343748"/>
                </a:lnTo>
                <a:lnTo>
                  <a:pt x="867580" y="343748"/>
                </a:lnTo>
                <a:lnTo>
                  <a:pt x="881365" y="334449"/>
                </a:lnTo>
                <a:lnTo>
                  <a:pt x="894602" y="314840"/>
                </a:lnTo>
                <a:lnTo>
                  <a:pt x="899459" y="290849"/>
                </a:lnTo>
                <a:lnTo>
                  <a:pt x="899459" y="61683"/>
                </a:lnTo>
                <a:lnTo>
                  <a:pt x="894602" y="37698"/>
                </a:lnTo>
                <a:lnTo>
                  <a:pt x="881365" y="18088"/>
                </a:lnTo>
                <a:lnTo>
                  <a:pt x="867576" y="87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4708" y="2146444"/>
            <a:ext cx="4853305" cy="8350250"/>
            <a:chOff x="104708" y="2146444"/>
            <a:chExt cx="4853305" cy="835025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708" y="8816496"/>
              <a:ext cx="1806814" cy="16795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2970" y="6249527"/>
              <a:ext cx="1493095" cy="149371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62488" y="2150889"/>
              <a:ext cx="890905" cy="344170"/>
            </a:xfrm>
            <a:custGeom>
              <a:avLst/>
              <a:gdLst/>
              <a:ahLst/>
              <a:cxnLst/>
              <a:rect l="l" t="t" r="r" b="b"/>
              <a:pathLst>
                <a:path w="890904" h="344169">
                  <a:moveTo>
                    <a:pt x="0" y="57296"/>
                  </a:moveTo>
                  <a:lnTo>
                    <a:pt x="4502" y="34999"/>
                  </a:lnTo>
                  <a:lnTo>
                    <a:pt x="16782" y="16786"/>
                  </a:lnTo>
                  <a:lnTo>
                    <a:pt x="34994" y="4504"/>
                  </a:lnTo>
                  <a:lnTo>
                    <a:pt x="57296" y="0"/>
                  </a:lnTo>
                  <a:lnTo>
                    <a:pt x="833367" y="0"/>
                  </a:lnTo>
                  <a:lnTo>
                    <a:pt x="855664" y="4504"/>
                  </a:lnTo>
                  <a:lnTo>
                    <a:pt x="873877" y="16786"/>
                  </a:lnTo>
                  <a:lnTo>
                    <a:pt x="886159" y="34999"/>
                  </a:lnTo>
                  <a:lnTo>
                    <a:pt x="890663" y="57296"/>
                  </a:lnTo>
                  <a:lnTo>
                    <a:pt x="890663" y="286462"/>
                  </a:lnTo>
                  <a:lnTo>
                    <a:pt x="886159" y="308760"/>
                  </a:lnTo>
                  <a:lnTo>
                    <a:pt x="873877" y="326973"/>
                  </a:lnTo>
                  <a:lnTo>
                    <a:pt x="855664" y="339254"/>
                  </a:lnTo>
                  <a:lnTo>
                    <a:pt x="833367" y="343759"/>
                  </a:lnTo>
                  <a:lnTo>
                    <a:pt x="57296" y="343759"/>
                  </a:lnTo>
                  <a:lnTo>
                    <a:pt x="34994" y="339254"/>
                  </a:lnTo>
                  <a:lnTo>
                    <a:pt x="16782" y="326973"/>
                  </a:lnTo>
                  <a:lnTo>
                    <a:pt x="4502" y="308760"/>
                  </a:lnTo>
                  <a:lnTo>
                    <a:pt x="0" y="286462"/>
                  </a:lnTo>
                  <a:lnTo>
                    <a:pt x="0" y="57296"/>
                  </a:lnTo>
                  <a:close/>
                </a:path>
              </a:pathLst>
            </a:custGeom>
            <a:ln w="87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939680" y="6208436"/>
            <a:ext cx="1376045" cy="1219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b="0" dirty="0">
                <a:solidFill>
                  <a:schemeClr val="tx1"/>
                </a:solidFill>
                <a:latin typeface="Montserrat Medium"/>
                <a:cs typeface="Montserrat Medium"/>
              </a:rPr>
              <a:t>Сумка на </a:t>
            </a:r>
            <a:r>
              <a:rPr sz="1400" b="0" spc="-20" dirty="0">
                <a:solidFill>
                  <a:schemeClr val="tx1"/>
                </a:solidFill>
                <a:latin typeface="Montserrat Medium"/>
                <a:cs typeface="Montserrat Medium"/>
              </a:rPr>
              <a:t>пояс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sz="2100" b="1" spc="-25" dirty="0">
                <a:solidFill>
                  <a:schemeClr val="tx1"/>
                </a:solidFill>
                <a:latin typeface="Montserrat SemiBold"/>
                <a:cs typeface="Montserrat SemiBold"/>
              </a:rPr>
              <a:t>SIN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660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tx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971401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30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29608" y="554996"/>
            <a:ext cx="1743710" cy="125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75"/>
              </a:lnSpc>
              <a:spcBef>
                <a:spcPts val="100"/>
              </a:spcBef>
            </a:pPr>
            <a:r>
              <a:rPr sz="1400" b="0" dirty="0">
                <a:solidFill>
                  <a:schemeClr val="tx1"/>
                </a:solidFill>
                <a:latin typeface="Montserrat Medium"/>
                <a:cs typeface="Montserrat Medium"/>
              </a:rPr>
              <a:t>Бутылка</a:t>
            </a:r>
            <a:r>
              <a:rPr sz="1400" b="0" spc="-5" dirty="0">
                <a:solidFill>
                  <a:schemeClr val="tx1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складная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15"/>
              </a:lnSpc>
            </a:pPr>
            <a:r>
              <a:rPr sz="2100" b="1" spc="-10" dirty="0">
                <a:solidFill>
                  <a:schemeClr val="tx1"/>
                </a:solidFill>
                <a:latin typeface="Montserrat SemiBold"/>
                <a:cs typeface="Montserrat SemiBold"/>
              </a:rPr>
              <a:t>SPRING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tx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29800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10"/>
              </a:spcBef>
            </a:pP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Силикон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29608" y="3406621"/>
            <a:ext cx="2022475" cy="125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75"/>
              </a:lnSpc>
              <a:spcBef>
                <a:spcPts val="100"/>
              </a:spcBef>
            </a:pPr>
            <a:r>
              <a:rPr sz="1400" b="0" dirty="0">
                <a:solidFill>
                  <a:schemeClr val="tx1"/>
                </a:solidFill>
                <a:latin typeface="Montserrat Medium"/>
                <a:cs typeface="Montserrat Medium"/>
              </a:rPr>
              <a:t>Рюкзак</a:t>
            </a: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 мешок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15"/>
              </a:lnSpc>
            </a:pPr>
            <a:r>
              <a:rPr lang="en-US" sz="2100" b="1" spc="-10" dirty="0">
                <a:solidFill>
                  <a:schemeClr val="tx1"/>
                </a:solidFill>
                <a:latin typeface="Montserrat SemiBold"/>
                <a:cs typeface="Montserrat SemiBold"/>
              </a:rPr>
              <a:t>REFLECT</a:t>
            </a:r>
            <a:endParaRPr lang="en-US"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990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70" dirty="0">
                <a:solidFill>
                  <a:schemeClr val="tx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tx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16798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05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100%</a:t>
            </a:r>
            <a:r>
              <a:rPr sz="1150" b="0" spc="4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240гр/м2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062488" y="4830751"/>
            <a:ext cx="890905" cy="344170"/>
          </a:xfrm>
          <a:custGeom>
            <a:avLst/>
            <a:gdLst/>
            <a:ahLst/>
            <a:cxnLst/>
            <a:rect l="l" t="t" r="r" b="b"/>
            <a:pathLst>
              <a:path w="890904" h="344170">
                <a:moveTo>
                  <a:pt x="0" y="57296"/>
                </a:moveTo>
                <a:lnTo>
                  <a:pt x="4502" y="34994"/>
                </a:lnTo>
                <a:lnTo>
                  <a:pt x="16782" y="16782"/>
                </a:lnTo>
                <a:lnTo>
                  <a:pt x="34994" y="4502"/>
                </a:lnTo>
                <a:lnTo>
                  <a:pt x="57296" y="0"/>
                </a:lnTo>
                <a:lnTo>
                  <a:pt x="833367" y="0"/>
                </a:lnTo>
                <a:lnTo>
                  <a:pt x="855664" y="4502"/>
                </a:lnTo>
                <a:lnTo>
                  <a:pt x="873877" y="16782"/>
                </a:lnTo>
                <a:lnTo>
                  <a:pt x="886159" y="34994"/>
                </a:lnTo>
                <a:lnTo>
                  <a:pt x="890663" y="57296"/>
                </a:lnTo>
                <a:lnTo>
                  <a:pt x="890663" y="286462"/>
                </a:lnTo>
                <a:lnTo>
                  <a:pt x="886159" y="308762"/>
                </a:lnTo>
                <a:lnTo>
                  <a:pt x="873877" y="326971"/>
                </a:lnTo>
                <a:lnTo>
                  <a:pt x="855664" y="339247"/>
                </a:lnTo>
                <a:lnTo>
                  <a:pt x="833367" y="343748"/>
                </a:lnTo>
                <a:lnTo>
                  <a:pt x="57296" y="343748"/>
                </a:lnTo>
                <a:lnTo>
                  <a:pt x="34994" y="339247"/>
                </a:lnTo>
                <a:lnTo>
                  <a:pt x="16782" y="326971"/>
                </a:lnTo>
                <a:lnTo>
                  <a:pt x="4502" y="308762"/>
                </a:lnTo>
                <a:lnTo>
                  <a:pt x="0" y="286462"/>
                </a:lnTo>
                <a:lnTo>
                  <a:pt x="0" y="57296"/>
                </a:lnTo>
                <a:close/>
              </a:path>
            </a:pathLst>
          </a:custGeom>
          <a:ln w="87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48526" y="7622326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14973" y="1018159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92553" y="508794"/>
            <a:ext cx="19209385" cy="9963150"/>
            <a:chOff x="392553" y="508794"/>
            <a:chExt cx="19209385" cy="9963150"/>
          </a:xfrm>
        </p:grpSpPr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2542" y="544190"/>
              <a:ext cx="978525" cy="21777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2553" y="3577797"/>
              <a:ext cx="1600997" cy="160100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9100915" y="508805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31"/>
                  </a:moveTo>
                  <a:lnTo>
                    <a:pt x="358787" y="419531"/>
                  </a:lnTo>
                  <a:lnTo>
                    <a:pt x="358787" y="476199"/>
                  </a:lnTo>
                  <a:lnTo>
                    <a:pt x="434060" y="476199"/>
                  </a:lnTo>
                  <a:lnTo>
                    <a:pt x="427647" y="506374"/>
                  </a:lnTo>
                  <a:lnTo>
                    <a:pt x="410070" y="531152"/>
                  </a:lnTo>
                  <a:lnTo>
                    <a:pt x="383755" y="547928"/>
                  </a:lnTo>
                  <a:lnTo>
                    <a:pt x="351142" y="554101"/>
                  </a:lnTo>
                  <a:lnTo>
                    <a:pt x="308521" y="543306"/>
                  </a:lnTo>
                  <a:lnTo>
                    <a:pt x="279196" y="515391"/>
                  </a:lnTo>
                  <a:lnTo>
                    <a:pt x="262267" y="477024"/>
                  </a:lnTo>
                  <a:lnTo>
                    <a:pt x="256819" y="434860"/>
                  </a:lnTo>
                  <a:lnTo>
                    <a:pt x="263626" y="381177"/>
                  </a:lnTo>
                  <a:lnTo>
                    <a:pt x="282867" y="342023"/>
                  </a:lnTo>
                  <a:lnTo>
                    <a:pt x="312762" y="318046"/>
                  </a:lnTo>
                  <a:lnTo>
                    <a:pt x="351574" y="309905"/>
                  </a:lnTo>
                  <a:lnTo>
                    <a:pt x="379501" y="314401"/>
                  </a:lnTo>
                  <a:lnTo>
                    <a:pt x="403263" y="326682"/>
                  </a:lnTo>
                  <a:lnTo>
                    <a:pt x="420370" y="344906"/>
                  </a:lnTo>
                  <a:lnTo>
                    <a:pt x="428371" y="367245"/>
                  </a:lnTo>
                  <a:lnTo>
                    <a:pt x="499922" y="367245"/>
                  </a:lnTo>
                  <a:lnTo>
                    <a:pt x="486003" y="320370"/>
                  </a:lnTo>
                  <a:lnTo>
                    <a:pt x="454215" y="283629"/>
                  </a:lnTo>
                  <a:lnTo>
                    <a:pt x="408203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94"/>
                  </a:lnTo>
                  <a:lnTo>
                    <a:pt x="203123" y="340296"/>
                  </a:lnTo>
                  <a:lnTo>
                    <a:pt x="188937" y="383527"/>
                  </a:lnTo>
                  <a:lnTo>
                    <a:pt x="184175" y="431800"/>
                  </a:lnTo>
                  <a:lnTo>
                    <a:pt x="189052" y="478193"/>
                  </a:lnTo>
                  <a:lnTo>
                    <a:pt x="203212" y="521157"/>
                  </a:lnTo>
                  <a:lnTo>
                    <a:pt x="225920" y="558444"/>
                  </a:lnTo>
                  <a:lnTo>
                    <a:pt x="256463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13" y="610971"/>
                  </a:lnTo>
                  <a:lnTo>
                    <a:pt x="400519" y="602056"/>
                  </a:lnTo>
                  <a:lnTo>
                    <a:pt x="423875" y="587743"/>
                  </a:lnTo>
                  <a:lnTo>
                    <a:pt x="440169" y="568540"/>
                  </a:lnTo>
                  <a:lnTo>
                    <a:pt x="441718" y="602234"/>
                  </a:lnTo>
                  <a:lnTo>
                    <a:pt x="500583" y="602234"/>
                  </a:lnTo>
                  <a:lnTo>
                    <a:pt x="500583" y="4195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0189" y="2173960"/>
              <a:ext cx="303292" cy="30397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477115" y="10125617"/>
              <a:ext cx="166370" cy="346075"/>
            </a:xfrm>
            <a:custGeom>
              <a:avLst/>
              <a:gdLst/>
              <a:ahLst/>
              <a:cxnLst/>
              <a:rect l="l" t="t" r="r" b="b"/>
              <a:pathLst>
                <a:path w="166370" h="346075">
                  <a:moveTo>
                    <a:pt x="164353" y="0"/>
                  </a:moveTo>
                  <a:lnTo>
                    <a:pt x="151788" y="1916"/>
                  </a:lnTo>
                  <a:lnTo>
                    <a:pt x="143663" y="2439"/>
                  </a:lnTo>
                  <a:lnTo>
                    <a:pt x="135830" y="4251"/>
                  </a:lnTo>
                  <a:lnTo>
                    <a:pt x="92100" y="20274"/>
                  </a:lnTo>
                  <a:lnTo>
                    <a:pt x="55606" y="45594"/>
                  </a:lnTo>
                  <a:lnTo>
                    <a:pt x="27393" y="78601"/>
                  </a:lnTo>
                  <a:lnTo>
                    <a:pt x="8508" y="117681"/>
                  </a:lnTo>
                  <a:lnTo>
                    <a:pt x="0" y="161223"/>
                  </a:lnTo>
                  <a:lnTo>
                    <a:pt x="2913" y="207616"/>
                  </a:lnTo>
                  <a:lnTo>
                    <a:pt x="17229" y="249798"/>
                  </a:lnTo>
                  <a:lnTo>
                    <a:pt x="41973" y="286445"/>
                  </a:lnTo>
                  <a:lnTo>
                    <a:pt x="75090" y="315760"/>
                  </a:lnTo>
                  <a:lnTo>
                    <a:pt x="114530" y="335942"/>
                  </a:lnTo>
                  <a:lnTo>
                    <a:pt x="158238" y="345193"/>
                  </a:lnTo>
                  <a:lnTo>
                    <a:pt x="164301" y="345622"/>
                  </a:lnTo>
                  <a:lnTo>
                    <a:pt x="166123" y="344251"/>
                  </a:lnTo>
                  <a:lnTo>
                    <a:pt x="165827" y="297535"/>
                  </a:lnTo>
                  <a:lnTo>
                    <a:pt x="166081" y="251709"/>
                  </a:lnTo>
                  <a:lnTo>
                    <a:pt x="164604" y="249751"/>
                  </a:lnTo>
                  <a:lnTo>
                    <a:pt x="159160" y="248756"/>
                  </a:lnTo>
                  <a:lnTo>
                    <a:pt x="140503" y="243194"/>
                  </a:lnTo>
                  <a:lnTo>
                    <a:pt x="124644" y="233894"/>
                  </a:lnTo>
                  <a:lnTo>
                    <a:pt x="111692" y="220890"/>
                  </a:lnTo>
                  <a:lnTo>
                    <a:pt x="101758" y="204213"/>
                  </a:lnTo>
                  <a:lnTo>
                    <a:pt x="95052" y="169630"/>
                  </a:lnTo>
                  <a:lnTo>
                    <a:pt x="104026" y="137107"/>
                  </a:lnTo>
                  <a:lnTo>
                    <a:pt x="126070" y="111473"/>
                  </a:lnTo>
                  <a:lnTo>
                    <a:pt x="158573" y="97557"/>
                  </a:lnTo>
                  <a:lnTo>
                    <a:pt x="163966" y="96614"/>
                  </a:lnTo>
                  <a:lnTo>
                    <a:pt x="166248" y="94866"/>
                  </a:lnTo>
                  <a:lnTo>
                    <a:pt x="165832" y="78945"/>
                  </a:lnTo>
                  <a:lnTo>
                    <a:pt x="165903" y="48836"/>
                  </a:lnTo>
                  <a:lnTo>
                    <a:pt x="166060" y="1675"/>
                  </a:lnTo>
                  <a:lnTo>
                    <a:pt x="1643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3655034" y="10125811"/>
              <a:ext cx="166370" cy="346075"/>
            </a:xfrm>
            <a:custGeom>
              <a:avLst/>
              <a:gdLst/>
              <a:ahLst/>
              <a:cxnLst/>
              <a:rect l="l" t="t" r="r" b="b"/>
              <a:pathLst>
                <a:path w="166370" h="346075">
                  <a:moveTo>
                    <a:pt x="3811" y="0"/>
                  </a:moveTo>
                  <a:lnTo>
                    <a:pt x="230" y="251"/>
                  </a:lnTo>
                  <a:lnTo>
                    <a:pt x="565" y="28463"/>
                  </a:lnTo>
                  <a:lnTo>
                    <a:pt x="345" y="94593"/>
                  </a:lnTo>
                  <a:lnTo>
                    <a:pt x="2209" y="96960"/>
                  </a:lnTo>
                  <a:lnTo>
                    <a:pt x="11957" y="97358"/>
                  </a:lnTo>
                  <a:lnTo>
                    <a:pt x="16774" y="98698"/>
                  </a:lnTo>
                  <a:lnTo>
                    <a:pt x="60187" y="133023"/>
                  </a:lnTo>
                  <a:lnTo>
                    <a:pt x="70636" y="182580"/>
                  </a:lnTo>
                  <a:lnTo>
                    <a:pt x="64312" y="205501"/>
                  </a:lnTo>
                  <a:lnTo>
                    <a:pt x="50883" y="225052"/>
                  </a:lnTo>
                  <a:lnTo>
                    <a:pt x="31595" y="239837"/>
                  </a:lnTo>
                  <a:lnTo>
                    <a:pt x="7696" y="248463"/>
                  </a:lnTo>
                  <a:lnTo>
                    <a:pt x="1947" y="249594"/>
                  </a:lnTo>
                  <a:lnTo>
                    <a:pt x="230" y="251709"/>
                  </a:lnTo>
                  <a:lnTo>
                    <a:pt x="498" y="267108"/>
                  </a:lnTo>
                  <a:lnTo>
                    <a:pt x="450" y="296661"/>
                  </a:lnTo>
                  <a:lnTo>
                    <a:pt x="547" y="326778"/>
                  </a:lnTo>
                  <a:lnTo>
                    <a:pt x="0" y="343884"/>
                  </a:lnTo>
                  <a:lnTo>
                    <a:pt x="2617" y="345926"/>
                  </a:lnTo>
                  <a:lnTo>
                    <a:pt x="10785" y="344376"/>
                  </a:lnTo>
                  <a:lnTo>
                    <a:pt x="12586" y="344408"/>
                  </a:lnTo>
                  <a:lnTo>
                    <a:pt x="59271" y="332792"/>
                  </a:lnTo>
                  <a:lnTo>
                    <a:pt x="97472" y="312206"/>
                  </a:lnTo>
                  <a:lnTo>
                    <a:pt x="128461" y="282144"/>
                  </a:lnTo>
                  <a:lnTo>
                    <a:pt x="151765" y="242348"/>
                  </a:lnTo>
                  <a:lnTo>
                    <a:pt x="165790" y="194485"/>
                  </a:lnTo>
                  <a:lnTo>
                    <a:pt x="166081" y="148169"/>
                  </a:lnTo>
                  <a:lnTo>
                    <a:pt x="152766" y="103717"/>
                  </a:lnTo>
                  <a:lnTo>
                    <a:pt x="125975" y="61443"/>
                  </a:lnTo>
                  <a:lnTo>
                    <a:pt x="74118" y="19276"/>
                  </a:lnTo>
                  <a:lnTo>
                    <a:pt x="9570" y="638"/>
                  </a:lnTo>
                  <a:lnTo>
                    <a:pt x="3811" y="0"/>
                  </a:lnTo>
                  <a:close/>
                </a:path>
              </a:pathLst>
            </a:custGeom>
            <a:solidFill>
              <a:srgbClr val="36363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27" name="object 19"/>
          <p:cNvSpPr txBox="1"/>
          <p:nvPr/>
        </p:nvSpPr>
        <p:spPr>
          <a:xfrm>
            <a:off x="4111382" y="766864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sp>
        <p:nvSpPr>
          <p:cNvPr id="28" name="object 19"/>
          <p:cNvSpPr txBox="1"/>
          <p:nvPr/>
        </p:nvSpPr>
        <p:spPr>
          <a:xfrm>
            <a:off x="4111382" y="4885137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sp>
        <p:nvSpPr>
          <p:cNvPr id="30" name="object 19"/>
          <p:cNvSpPr txBox="1"/>
          <p:nvPr/>
        </p:nvSpPr>
        <p:spPr>
          <a:xfrm>
            <a:off x="4111382" y="218976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1587"/>
            <a:ext cx="20097750" cy="1130617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482618"/>
            <a:ext cx="2419350" cy="10389235"/>
          </a:xfrm>
          <a:custGeom>
            <a:avLst/>
            <a:gdLst/>
            <a:ahLst/>
            <a:cxnLst/>
            <a:rect l="l" t="t" r="r" b="b"/>
            <a:pathLst>
              <a:path w="2419350" h="10389235">
                <a:moveTo>
                  <a:pt x="2418778" y="8448586"/>
                </a:moveTo>
                <a:lnTo>
                  <a:pt x="2415756" y="8399907"/>
                </a:lnTo>
                <a:lnTo>
                  <a:pt x="2406916" y="8353031"/>
                </a:lnTo>
                <a:lnTo>
                  <a:pt x="2392654" y="8308327"/>
                </a:lnTo>
                <a:lnTo>
                  <a:pt x="2373299" y="8266150"/>
                </a:lnTo>
                <a:lnTo>
                  <a:pt x="2349246" y="8226869"/>
                </a:lnTo>
                <a:lnTo>
                  <a:pt x="2320836" y="8190852"/>
                </a:lnTo>
                <a:lnTo>
                  <a:pt x="2288438" y="8158454"/>
                </a:lnTo>
                <a:lnTo>
                  <a:pt x="2252421" y="8130045"/>
                </a:lnTo>
                <a:lnTo>
                  <a:pt x="2213140" y="8105978"/>
                </a:lnTo>
                <a:lnTo>
                  <a:pt x="2170963" y="8086636"/>
                </a:lnTo>
                <a:lnTo>
                  <a:pt x="2126259" y="8072361"/>
                </a:lnTo>
                <a:lnTo>
                  <a:pt x="2079383" y="8063535"/>
                </a:lnTo>
                <a:lnTo>
                  <a:pt x="2030704" y="8060512"/>
                </a:lnTo>
                <a:lnTo>
                  <a:pt x="0" y="8060563"/>
                </a:lnTo>
                <a:lnTo>
                  <a:pt x="0" y="10389171"/>
                </a:lnTo>
                <a:lnTo>
                  <a:pt x="2030653" y="10389171"/>
                </a:lnTo>
                <a:lnTo>
                  <a:pt x="2079345" y="10386149"/>
                </a:lnTo>
                <a:lnTo>
                  <a:pt x="2126221" y="10377310"/>
                </a:lnTo>
                <a:lnTo>
                  <a:pt x="2170938" y="10363048"/>
                </a:lnTo>
                <a:lnTo>
                  <a:pt x="2213114" y="10343693"/>
                </a:lnTo>
                <a:lnTo>
                  <a:pt x="2252395" y="10319626"/>
                </a:lnTo>
                <a:lnTo>
                  <a:pt x="2288425" y="10291216"/>
                </a:lnTo>
                <a:lnTo>
                  <a:pt x="2320823" y="10258819"/>
                </a:lnTo>
                <a:lnTo>
                  <a:pt x="2349233" y="10222789"/>
                </a:lnTo>
                <a:lnTo>
                  <a:pt x="2373299" y="10183508"/>
                </a:lnTo>
                <a:lnTo>
                  <a:pt x="2392654" y="10141331"/>
                </a:lnTo>
                <a:lnTo>
                  <a:pt x="2406916" y="10096614"/>
                </a:lnTo>
                <a:lnTo>
                  <a:pt x="2415743" y="10049739"/>
                </a:lnTo>
                <a:lnTo>
                  <a:pt x="2418778" y="10001059"/>
                </a:lnTo>
                <a:lnTo>
                  <a:pt x="2418778" y="8448586"/>
                </a:lnTo>
                <a:close/>
              </a:path>
              <a:path w="2419350" h="10389235">
                <a:moveTo>
                  <a:pt x="2418778" y="5761736"/>
                </a:moveTo>
                <a:lnTo>
                  <a:pt x="2415756" y="5713069"/>
                </a:lnTo>
                <a:lnTo>
                  <a:pt x="2406916" y="5666194"/>
                </a:lnTo>
                <a:lnTo>
                  <a:pt x="2392654" y="5621490"/>
                </a:lnTo>
                <a:lnTo>
                  <a:pt x="2373299" y="5579313"/>
                </a:lnTo>
                <a:lnTo>
                  <a:pt x="2349246" y="5540032"/>
                </a:lnTo>
                <a:lnTo>
                  <a:pt x="2320836" y="5504015"/>
                </a:lnTo>
                <a:lnTo>
                  <a:pt x="2288438" y="5471617"/>
                </a:lnTo>
                <a:lnTo>
                  <a:pt x="2252421" y="5443207"/>
                </a:lnTo>
                <a:lnTo>
                  <a:pt x="2213140" y="5419153"/>
                </a:lnTo>
                <a:lnTo>
                  <a:pt x="2170963" y="5399798"/>
                </a:lnTo>
                <a:lnTo>
                  <a:pt x="2126259" y="5385536"/>
                </a:lnTo>
                <a:lnTo>
                  <a:pt x="2079383" y="5376710"/>
                </a:lnTo>
                <a:lnTo>
                  <a:pt x="2030704" y="5373675"/>
                </a:lnTo>
                <a:lnTo>
                  <a:pt x="0" y="5373725"/>
                </a:lnTo>
                <a:lnTo>
                  <a:pt x="0" y="7702334"/>
                </a:lnTo>
                <a:lnTo>
                  <a:pt x="2030653" y="7702334"/>
                </a:lnTo>
                <a:lnTo>
                  <a:pt x="2079345" y="7699311"/>
                </a:lnTo>
                <a:lnTo>
                  <a:pt x="2126221" y="7690472"/>
                </a:lnTo>
                <a:lnTo>
                  <a:pt x="2170938" y="7676210"/>
                </a:lnTo>
                <a:lnTo>
                  <a:pt x="2213114" y="7656855"/>
                </a:lnTo>
                <a:lnTo>
                  <a:pt x="2252395" y="7632789"/>
                </a:lnTo>
                <a:lnTo>
                  <a:pt x="2288425" y="7604379"/>
                </a:lnTo>
                <a:lnTo>
                  <a:pt x="2320823" y="7571981"/>
                </a:lnTo>
                <a:lnTo>
                  <a:pt x="2349233" y="7535951"/>
                </a:lnTo>
                <a:lnTo>
                  <a:pt x="2373299" y="7496670"/>
                </a:lnTo>
                <a:lnTo>
                  <a:pt x="2392654" y="7454493"/>
                </a:lnTo>
                <a:lnTo>
                  <a:pt x="2406916" y="7409777"/>
                </a:lnTo>
                <a:lnTo>
                  <a:pt x="2415743" y="7362901"/>
                </a:lnTo>
                <a:lnTo>
                  <a:pt x="2418778" y="7314222"/>
                </a:lnTo>
                <a:lnTo>
                  <a:pt x="2418778" y="5761736"/>
                </a:lnTo>
                <a:close/>
              </a:path>
              <a:path w="2419350" h="10389235">
                <a:moveTo>
                  <a:pt x="2418778" y="3074911"/>
                </a:moveTo>
                <a:lnTo>
                  <a:pt x="2415756" y="3026232"/>
                </a:lnTo>
                <a:lnTo>
                  <a:pt x="2406916" y="2979356"/>
                </a:lnTo>
                <a:lnTo>
                  <a:pt x="2392654" y="2934639"/>
                </a:lnTo>
                <a:lnTo>
                  <a:pt x="2373299" y="2892475"/>
                </a:lnTo>
                <a:lnTo>
                  <a:pt x="2349246" y="2853194"/>
                </a:lnTo>
                <a:lnTo>
                  <a:pt x="2320836" y="2817177"/>
                </a:lnTo>
                <a:lnTo>
                  <a:pt x="2288438" y="2784779"/>
                </a:lnTo>
                <a:lnTo>
                  <a:pt x="2252421" y="2756357"/>
                </a:lnTo>
                <a:lnTo>
                  <a:pt x="2213140" y="2732303"/>
                </a:lnTo>
                <a:lnTo>
                  <a:pt x="2170963" y="2712961"/>
                </a:lnTo>
                <a:lnTo>
                  <a:pt x="2126259" y="2698686"/>
                </a:lnTo>
                <a:lnTo>
                  <a:pt x="2079383" y="2689860"/>
                </a:lnTo>
                <a:lnTo>
                  <a:pt x="2030704" y="2686837"/>
                </a:lnTo>
                <a:lnTo>
                  <a:pt x="0" y="2686888"/>
                </a:lnTo>
                <a:lnTo>
                  <a:pt x="0" y="5015496"/>
                </a:lnTo>
                <a:lnTo>
                  <a:pt x="2030653" y="5015496"/>
                </a:lnTo>
                <a:lnTo>
                  <a:pt x="2079345" y="5012474"/>
                </a:lnTo>
                <a:lnTo>
                  <a:pt x="2126221" y="5003647"/>
                </a:lnTo>
                <a:lnTo>
                  <a:pt x="2170938" y="4989373"/>
                </a:lnTo>
                <a:lnTo>
                  <a:pt x="2213114" y="4970018"/>
                </a:lnTo>
                <a:lnTo>
                  <a:pt x="2252395" y="4945964"/>
                </a:lnTo>
                <a:lnTo>
                  <a:pt x="2288425" y="4917541"/>
                </a:lnTo>
                <a:lnTo>
                  <a:pt x="2320823" y="4885144"/>
                </a:lnTo>
                <a:lnTo>
                  <a:pt x="2349233" y="4849126"/>
                </a:lnTo>
                <a:lnTo>
                  <a:pt x="2373299" y="4809833"/>
                </a:lnTo>
                <a:lnTo>
                  <a:pt x="2392654" y="4767656"/>
                </a:lnTo>
                <a:lnTo>
                  <a:pt x="2406916" y="4722952"/>
                </a:lnTo>
                <a:lnTo>
                  <a:pt x="2415743" y="4676064"/>
                </a:lnTo>
                <a:lnTo>
                  <a:pt x="2418778" y="4627384"/>
                </a:lnTo>
                <a:lnTo>
                  <a:pt x="2418778" y="3074911"/>
                </a:lnTo>
                <a:close/>
              </a:path>
              <a:path w="2419350" h="10389235">
                <a:moveTo>
                  <a:pt x="2418778" y="388073"/>
                </a:moveTo>
                <a:lnTo>
                  <a:pt x="2415756" y="339394"/>
                </a:lnTo>
                <a:lnTo>
                  <a:pt x="2406916" y="292519"/>
                </a:lnTo>
                <a:lnTo>
                  <a:pt x="2392654" y="247815"/>
                </a:lnTo>
                <a:lnTo>
                  <a:pt x="2373299" y="205638"/>
                </a:lnTo>
                <a:lnTo>
                  <a:pt x="2349246" y="166357"/>
                </a:lnTo>
                <a:lnTo>
                  <a:pt x="2320836" y="130340"/>
                </a:lnTo>
                <a:lnTo>
                  <a:pt x="2288438" y="97942"/>
                </a:lnTo>
                <a:lnTo>
                  <a:pt x="2252421" y="69532"/>
                </a:lnTo>
                <a:lnTo>
                  <a:pt x="2213140" y="45466"/>
                </a:lnTo>
                <a:lnTo>
                  <a:pt x="2170963" y="26123"/>
                </a:lnTo>
                <a:lnTo>
                  <a:pt x="2126259" y="11849"/>
                </a:lnTo>
                <a:lnTo>
                  <a:pt x="2079383" y="3022"/>
                </a:lnTo>
                <a:lnTo>
                  <a:pt x="2030704" y="0"/>
                </a:lnTo>
                <a:lnTo>
                  <a:pt x="0" y="38"/>
                </a:lnTo>
                <a:lnTo>
                  <a:pt x="0" y="2328646"/>
                </a:lnTo>
                <a:lnTo>
                  <a:pt x="2030653" y="2328646"/>
                </a:lnTo>
                <a:lnTo>
                  <a:pt x="2079345" y="2325624"/>
                </a:lnTo>
                <a:lnTo>
                  <a:pt x="2126221" y="2316797"/>
                </a:lnTo>
                <a:lnTo>
                  <a:pt x="2170938" y="2302522"/>
                </a:lnTo>
                <a:lnTo>
                  <a:pt x="2213114" y="2283180"/>
                </a:lnTo>
                <a:lnTo>
                  <a:pt x="2252395" y="2259114"/>
                </a:lnTo>
                <a:lnTo>
                  <a:pt x="2288425" y="2230704"/>
                </a:lnTo>
                <a:lnTo>
                  <a:pt x="2320823" y="2198293"/>
                </a:lnTo>
                <a:lnTo>
                  <a:pt x="2349233" y="2162276"/>
                </a:lnTo>
                <a:lnTo>
                  <a:pt x="2373299" y="2122995"/>
                </a:lnTo>
                <a:lnTo>
                  <a:pt x="2392654" y="2080806"/>
                </a:lnTo>
                <a:lnTo>
                  <a:pt x="2406916" y="2036102"/>
                </a:lnTo>
                <a:lnTo>
                  <a:pt x="2415743" y="1989226"/>
                </a:lnTo>
                <a:lnTo>
                  <a:pt x="2418778" y="1940534"/>
                </a:lnTo>
                <a:lnTo>
                  <a:pt x="2418778" y="3880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4915" y="605234"/>
            <a:ext cx="1631950" cy="1682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Бейсболка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 marR="5080">
              <a:lnSpc>
                <a:spcPts val="2520"/>
              </a:lnSpc>
              <a:spcBef>
                <a:spcPts val="30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LIBERTY SANDWICH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49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25435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хлопок;250г/м2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4915" y="3359077"/>
            <a:ext cx="1861185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Шапка с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отворотом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NELSON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25504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 marR="322580">
              <a:lnSpc>
                <a:spcPct val="101600"/>
              </a:lnSpc>
              <a:spcBef>
                <a:spcPts val="15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органический хлопок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4915" y="5955857"/>
            <a:ext cx="1734820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Рубашка-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поло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ADAM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195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353000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кардный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хлопок,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195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4914" y="8573579"/>
            <a:ext cx="2419349" cy="1818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954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Портативная 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mini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Bluetooth-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колонка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215"/>
              </a:lnSpc>
            </a:pPr>
            <a:r>
              <a:rPr lang="en-US"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SOUND </a:t>
            </a: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BURGER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«</a:t>
            </a: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AQUASOUND</a:t>
            </a:r>
            <a:r>
              <a:rPr lang="ru-RU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»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6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26533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пластик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3767" y="555348"/>
            <a:ext cx="19453860" cy="10269220"/>
            <a:chOff x="83767" y="555348"/>
            <a:chExt cx="19453860" cy="10269220"/>
          </a:xfrm>
        </p:grpSpPr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8946" y="8701305"/>
              <a:ext cx="2020880" cy="20208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67" y="586369"/>
              <a:ext cx="2096541" cy="20965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063" y="3319270"/>
              <a:ext cx="2020880" cy="20208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005" y="6031230"/>
              <a:ext cx="2041822" cy="204182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025514" y="555351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55"/>
                  </a:moveTo>
                  <a:lnTo>
                    <a:pt x="366890" y="428955"/>
                  </a:lnTo>
                  <a:lnTo>
                    <a:pt x="366890" y="486905"/>
                  </a:lnTo>
                  <a:lnTo>
                    <a:pt x="443865" y="486905"/>
                  </a:lnTo>
                  <a:lnTo>
                    <a:pt x="437324" y="517753"/>
                  </a:lnTo>
                  <a:lnTo>
                    <a:pt x="419341" y="543090"/>
                  </a:lnTo>
                  <a:lnTo>
                    <a:pt x="392417" y="560247"/>
                  </a:lnTo>
                  <a:lnTo>
                    <a:pt x="359067" y="566559"/>
                  </a:lnTo>
                  <a:lnTo>
                    <a:pt x="315493" y="555523"/>
                  </a:lnTo>
                  <a:lnTo>
                    <a:pt x="285508" y="526986"/>
                  </a:lnTo>
                  <a:lnTo>
                    <a:pt x="268198" y="487743"/>
                  </a:lnTo>
                  <a:lnTo>
                    <a:pt x="262623" y="444614"/>
                  </a:lnTo>
                  <a:lnTo>
                    <a:pt x="269582" y="389724"/>
                  </a:lnTo>
                  <a:lnTo>
                    <a:pt x="289255" y="349681"/>
                  </a:lnTo>
                  <a:lnTo>
                    <a:pt x="319824" y="325170"/>
                  </a:lnTo>
                  <a:lnTo>
                    <a:pt x="359511" y="316852"/>
                  </a:lnTo>
                  <a:lnTo>
                    <a:pt x="388086" y="321449"/>
                  </a:lnTo>
                  <a:lnTo>
                    <a:pt x="412381" y="333997"/>
                  </a:lnTo>
                  <a:lnTo>
                    <a:pt x="429869" y="352628"/>
                  </a:lnTo>
                  <a:lnTo>
                    <a:pt x="438048" y="375475"/>
                  </a:lnTo>
                  <a:lnTo>
                    <a:pt x="511213" y="375475"/>
                  </a:lnTo>
                  <a:lnTo>
                    <a:pt x="501408" y="336397"/>
                  </a:lnTo>
                  <a:lnTo>
                    <a:pt x="479437" y="303593"/>
                  </a:lnTo>
                  <a:lnTo>
                    <a:pt x="447192" y="278447"/>
                  </a:lnTo>
                  <a:lnTo>
                    <a:pt x="406590" y="262343"/>
                  </a:lnTo>
                  <a:lnTo>
                    <a:pt x="359511" y="256667"/>
                  </a:lnTo>
                  <a:lnTo>
                    <a:pt x="307759" y="263220"/>
                  </a:lnTo>
                  <a:lnTo>
                    <a:pt x="281698" y="274561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89"/>
                  </a:lnTo>
                  <a:lnTo>
                    <a:pt x="207708" y="347929"/>
                  </a:lnTo>
                  <a:lnTo>
                    <a:pt x="193205" y="392137"/>
                  </a:lnTo>
                  <a:lnTo>
                    <a:pt x="188341" y="441490"/>
                  </a:lnTo>
                  <a:lnTo>
                    <a:pt x="193332" y="488937"/>
                  </a:lnTo>
                  <a:lnTo>
                    <a:pt x="207810" y="532866"/>
                  </a:lnTo>
                  <a:lnTo>
                    <a:pt x="231025" y="571004"/>
                  </a:lnTo>
                  <a:lnTo>
                    <a:pt x="262267" y="601078"/>
                  </a:lnTo>
                  <a:lnTo>
                    <a:pt x="300799" y="620788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87" y="615594"/>
                  </a:lnTo>
                  <a:lnTo>
                    <a:pt x="433463" y="600976"/>
                  </a:lnTo>
                  <a:lnTo>
                    <a:pt x="450113" y="581329"/>
                  </a:lnTo>
                  <a:lnTo>
                    <a:pt x="451700" y="615797"/>
                  </a:lnTo>
                  <a:lnTo>
                    <a:pt x="511898" y="615797"/>
                  </a:lnTo>
                  <a:lnTo>
                    <a:pt x="511898" y="4289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1886" y="7745418"/>
              <a:ext cx="317161" cy="31716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1886" y="5043930"/>
              <a:ext cx="317161" cy="31716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1886" y="2551859"/>
              <a:ext cx="317161" cy="31716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459830" y="10703103"/>
              <a:ext cx="274320" cy="121285"/>
            </a:xfrm>
            <a:custGeom>
              <a:avLst/>
              <a:gdLst/>
              <a:ahLst/>
              <a:cxnLst/>
              <a:rect l="l" t="t" r="r" b="b"/>
              <a:pathLst>
                <a:path w="274320" h="121284">
                  <a:moveTo>
                    <a:pt x="196737" y="0"/>
                  </a:moveTo>
                  <a:lnTo>
                    <a:pt x="193659" y="3759"/>
                  </a:lnTo>
                  <a:lnTo>
                    <a:pt x="167609" y="24460"/>
                  </a:lnTo>
                  <a:lnTo>
                    <a:pt x="137376" y="31454"/>
                  </a:lnTo>
                  <a:lnTo>
                    <a:pt x="107102" y="24721"/>
                  </a:lnTo>
                  <a:lnTo>
                    <a:pt x="80929" y="4240"/>
                  </a:lnTo>
                  <a:lnTo>
                    <a:pt x="77704" y="345"/>
                  </a:lnTo>
                  <a:lnTo>
                    <a:pt x="75610" y="502"/>
                  </a:lnTo>
                  <a:lnTo>
                    <a:pt x="38966" y="21923"/>
                  </a:lnTo>
                  <a:lnTo>
                    <a:pt x="848" y="43611"/>
                  </a:lnTo>
                  <a:lnTo>
                    <a:pt x="0" y="45663"/>
                  </a:lnTo>
                  <a:lnTo>
                    <a:pt x="30536" y="80549"/>
                  </a:lnTo>
                  <a:lnTo>
                    <a:pt x="97715" y="115680"/>
                  </a:lnTo>
                  <a:lnTo>
                    <a:pt x="138278" y="120970"/>
                  </a:lnTo>
                  <a:lnTo>
                    <a:pt x="177554" y="115615"/>
                  </a:lnTo>
                  <a:lnTo>
                    <a:pt x="212890" y="102211"/>
                  </a:lnTo>
                  <a:lnTo>
                    <a:pt x="244065" y="80506"/>
                  </a:lnTo>
                  <a:lnTo>
                    <a:pt x="270860" y="50249"/>
                  </a:lnTo>
                  <a:lnTo>
                    <a:pt x="274169" y="45611"/>
                  </a:lnTo>
                  <a:lnTo>
                    <a:pt x="273614" y="43496"/>
                  </a:lnTo>
                  <a:lnTo>
                    <a:pt x="251964" y="31209"/>
                  </a:lnTo>
                  <a:lnTo>
                    <a:pt x="198758" y="230"/>
                  </a:lnTo>
                  <a:lnTo>
                    <a:pt x="196737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34738" y="10500008"/>
              <a:ext cx="324197" cy="23709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058998" y="2533481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125444" y="2585523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58997" y="502555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25444" y="5077593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58997" y="772703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25444" y="7779082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58997" y="10480882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16518" y="10531682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616032"/>
            <a:ext cx="2332990" cy="10116185"/>
          </a:xfrm>
          <a:custGeom>
            <a:avLst/>
            <a:gdLst/>
            <a:ahLst/>
            <a:cxnLst/>
            <a:rect l="l" t="t" r="r" b="b"/>
            <a:pathLst>
              <a:path w="2332990" h="10116185">
                <a:moveTo>
                  <a:pt x="2332672" y="8278342"/>
                </a:moveTo>
                <a:lnTo>
                  <a:pt x="2329827" y="8232241"/>
                </a:lnTo>
                <a:lnTo>
                  <a:pt x="2321496" y="8187855"/>
                </a:lnTo>
                <a:lnTo>
                  <a:pt x="2308021" y="8145513"/>
                </a:lnTo>
                <a:lnTo>
                  <a:pt x="2289772" y="8105559"/>
                </a:lnTo>
                <a:lnTo>
                  <a:pt x="2267064" y="8068361"/>
                </a:lnTo>
                <a:lnTo>
                  <a:pt x="2240254" y="8034236"/>
                </a:lnTo>
                <a:lnTo>
                  <a:pt x="2209673" y="8003553"/>
                </a:lnTo>
                <a:lnTo>
                  <a:pt x="2175687" y="7976641"/>
                </a:lnTo>
                <a:lnTo>
                  <a:pt x="2138629" y="7953845"/>
                </a:lnTo>
                <a:lnTo>
                  <a:pt x="2098840" y="7935519"/>
                </a:lnTo>
                <a:lnTo>
                  <a:pt x="2056663" y="7921993"/>
                </a:lnTo>
                <a:lnTo>
                  <a:pt x="2012442" y="7913637"/>
                </a:lnTo>
                <a:lnTo>
                  <a:pt x="1966518" y="7910766"/>
                </a:lnTo>
                <a:lnTo>
                  <a:pt x="36309" y="7910766"/>
                </a:lnTo>
                <a:lnTo>
                  <a:pt x="0" y="7913027"/>
                </a:lnTo>
                <a:lnTo>
                  <a:pt x="0" y="10113886"/>
                </a:lnTo>
                <a:lnTo>
                  <a:pt x="36309" y="10116160"/>
                </a:lnTo>
                <a:lnTo>
                  <a:pt x="1966518" y="10116160"/>
                </a:lnTo>
                <a:lnTo>
                  <a:pt x="2012442" y="10113289"/>
                </a:lnTo>
                <a:lnTo>
                  <a:pt x="2056663" y="10104933"/>
                </a:lnTo>
                <a:lnTo>
                  <a:pt x="2098840" y="10091420"/>
                </a:lnTo>
                <a:lnTo>
                  <a:pt x="2138629" y="10073094"/>
                </a:lnTo>
                <a:lnTo>
                  <a:pt x="2175687" y="10050297"/>
                </a:lnTo>
                <a:lnTo>
                  <a:pt x="2209673" y="10023386"/>
                </a:lnTo>
                <a:lnTo>
                  <a:pt x="2240254" y="9992703"/>
                </a:lnTo>
                <a:lnTo>
                  <a:pt x="2267064" y="9958591"/>
                </a:lnTo>
                <a:lnTo>
                  <a:pt x="2289772" y="9921380"/>
                </a:lnTo>
                <a:lnTo>
                  <a:pt x="2308021" y="9881438"/>
                </a:lnTo>
                <a:lnTo>
                  <a:pt x="2321496" y="9839084"/>
                </a:lnTo>
                <a:lnTo>
                  <a:pt x="2329827" y="9794684"/>
                </a:lnTo>
                <a:lnTo>
                  <a:pt x="2332672" y="9748571"/>
                </a:lnTo>
                <a:lnTo>
                  <a:pt x="2332672" y="8278342"/>
                </a:lnTo>
                <a:close/>
              </a:path>
              <a:path w="2332990" h="10116185">
                <a:moveTo>
                  <a:pt x="2332672" y="5631205"/>
                </a:moveTo>
                <a:lnTo>
                  <a:pt x="2329827" y="5585104"/>
                </a:lnTo>
                <a:lnTo>
                  <a:pt x="2321496" y="5540718"/>
                </a:lnTo>
                <a:lnTo>
                  <a:pt x="2308021" y="5498376"/>
                </a:lnTo>
                <a:lnTo>
                  <a:pt x="2289772" y="5458434"/>
                </a:lnTo>
                <a:lnTo>
                  <a:pt x="2267064" y="5421236"/>
                </a:lnTo>
                <a:lnTo>
                  <a:pt x="2240254" y="5387111"/>
                </a:lnTo>
                <a:lnTo>
                  <a:pt x="2209673" y="5356428"/>
                </a:lnTo>
                <a:lnTo>
                  <a:pt x="2175687" y="5329504"/>
                </a:lnTo>
                <a:lnTo>
                  <a:pt x="2138629" y="5306720"/>
                </a:lnTo>
                <a:lnTo>
                  <a:pt x="2098840" y="5288381"/>
                </a:lnTo>
                <a:lnTo>
                  <a:pt x="2056663" y="5274869"/>
                </a:lnTo>
                <a:lnTo>
                  <a:pt x="2012442" y="5266499"/>
                </a:lnTo>
                <a:lnTo>
                  <a:pt x="1966518" y="5263642"/>
                </a:lnTo>
                <a:lnTo>
                  <a:pt x="36309" y="5263642"/>
                </a:lnTo>
                <a:lnTo>
                  <a:pt x="0" y="5265902"/>
                </a:lnTo>
                <a:lnTo>
                  <a:pt x="0" y="7466774"/>
                </a:lnTo>
                <a:lnTo>
                  <a:pt x="36309" y="7469035"/>
                </a:lnTo>
                <a:lnTo>
                  <a:pt x="1966518" y="7469035"/>
                </a:lnTo>
                <a:lnTo>
                  <a:pt x="2012442" y="7466165"/>
                </a:lnTo>
                <a:lnTo>
                  <a:pt x="2056663" y="7457808"/>
                </a:lnTo>
                <a:lnTo>
                  <a:pt x="2098840" y="7444283"/>
                </a:lnTo>
                <a:lnTo>
                  <a:pt x="2138629" y="7425957"/>
                </a:lnTo>
                <a:lnTo>
                  <a:pt x="2175687" y="7403160"/>
                </a:lnTo>
                <a:lnTo>
                  <a:pt x="2209673" y="7376249"/>
                </a:lnTo>
                <a:lnTo>
                  <a:pt x="2240254" y="7345566"/>
                </a:lnTo>
                <a:lnTo>
                  <a:pt x="2267064" y="7311441"/>
                </a:lnTo>
                <a:lnTo>
                  <a:pt x="2289772" y="7274242"/>
                </a:lnTo>
                <a:lnTo>
                  <a:pt x="2308021" y="7234288"/>
                </a:lnTo>
                <a:lnTo>
                  <a:pt x="2321496" y="7191946"/>
                </a:lnTo>
                <a:lnTo>
                  <a:pt x="2329827" y="7147560"/>
                </a:lnTo>
                <a:lnTo>
                  <a:pt x="2332672" y="7101472"/>
                </a:lnTo>
                <a:lnTo>
                  <a:pt x="2332672" y="5631205"/>
                </a:lnTo>
                <a:close/>
              </a:path>
              <a:path w="2332990" h="10116185">
                <a:moveTo>
                  <a:pt x="2332672" y="2998152"/>
                </a:moveTo>
                <a:lnTo>
                  <a:pt x="2329827" y="2952051"/>
                </a:lnTo>
                <a:lnTo>
                  <a:pt x="2321496" y="2907665"/>
                </a:lnTo>
                <a:lnTo>
                  <a:pt x="2308021" y="2865323"/>
                </a:lnTo>
                <a:lnTo>
                  <a:pt x="2289772" y="2825381"/>
                </a:lnTo>
                <a:lnTo>
                  <a:pt x="2267064" y="2788170"/>
                </a:lnTo>
                <a:lnTo>
                  <a:pt x="2240254" y="2754058"/>
                </a:lnTo>
                <a:lnTo>
                  <a:pt x="2209673" y="2723362"/>
                </a:lnTo>
                <a:lnTo>
                  <a:pt x="2175687" y="2696451"/>
                </a:lnTo>
                <a:lnTo>
                  <a:pt x="2138629" y="2673654"/>
                </a:lnTo>
                <a:lnTo>
                  <a:pt x="2098840" y="2655328"/>
                </a:lnTo>
                <a:lnTo>
                  <a:pt x="2056663" y="2641803"/>
                </a:lnTo>
                <a:lnTo>
                  <a:pt x="2012442" y="2633446"/>
                </a:lnTo>
                <a:lnTo>
                  <a:pt x="1966518" y="2630576"/>
                </a:lnTo>
                <a:lnTo>
                  <a:pt x="36309" y="2630576"/>
                </a:lnTo>
                <a:lnTo>
                  <a:pt x="0" y="2632837"/>
                </a:lnTo>
                <a:lnTo>
                  <a:pt x="0" y="4833709"/>
                </a:lnTo>
                <a:lnTo>
                  <a:pt x="36309" y="4835982"/>
                </a:lnTo>
                <a:lnTo>
                  <a:pt x="1966518" y="4835982"/>
                </a:lnTo>
                <a:lnTo>
                  <a:pt x="2012442" y="4833112"/>
                </a:lnTo>
                <a:lnTo>
                  <a:pt x="2056663" y="4824742"/>
                </a:lnTo>
                <a:lnTo>
                  <a:pt x="2098840" y="4811230"/>
                </a:lnTo>
                <a:lnTo>
                  <a:pt x="2138629" y="4792904"/>
                </a:lnTo>
                <a:lnTo>
                  <a:pt x="2175687" y="4770107"/>
                </a:lnTo>
                <a:lnTo>
                  <a:pt x="2209673" y="4743196"/>
                </a:lnTo>
                <a:lnTo>
                  <a:pt x="2240254" y="4712500"/>
                </a:lnTo>
                <a:lnTo>
                  <a:pt x="2267064" y="4678388"/>
                </a:lnTo>
                <a:lnTo>
                  <a:pt x="2289772" y="4641177"/>
                </a:lnTo>
                <a:lnTo>
                  <a:pt x="2308021" y="4601235"/>
                </a:lnTo>
                <a:lnTo>
                  <a:pt x="2321496" y="4558893"/>
                </a:lnTo>
                <a:lnTo>
                  <a:pt x="2329827" y="4514507"/>
                </a:lnTo>
                <a:lnTo>
                  <a:pt x="2332672" y="4468406"/>
                </a:lnTo>
                <a:lnTo>
                  <a:pt x="2332672" y="2998152"/>
                </a:lnTo>
                <a:close/>
              </a:path>
              <a:path w="2332990" h="10116185">
                <a:moveTo>
                  <a:pt x="2332672" y="367576"/>
                </a:moveTo>
                <a:lnTo>
                  <a:pt x="2329827" y="321475"/>
                </a:lnTo>
                <a:lnTo>
                  <a:pt x="2321496" y="277088"/>
                </a:lnTo>
                <a:lnTo>
                  <a:pt x="2308021" y="234746"/>
                </a:lnTo>
                <a:lnTo>
                  <a:pt x="2289772" y="194805"/>
                </a:lnTo>
                <a:lnTo>
                  <a:pt x="2267064" y="157594"/>
                </a:lnTo>
                <a:lnTo>
                  <a:pt x="2240254" y="123482"/>
                </a:lnTo>
                <a:lnTo>
                  <a:pt x="2209673" y="92786"/>
                </a:lnTo>
                <a:lnTo>
                  <a:pt x="2175687" y="65874"/>
                </a:lnTo>
                <a:lnTo>
                  <a:pt x="2138629" y="43078"/>
                </a:lnTo>
                <a:lnTo>
                  <a:pt x="2098840" y="24752"/>
                </a:lnTo>
                <a:lnTo>
                  <a:pt x="2056663" y="11226"/>
                </a:lnTo>
                <a:lnTo>
                  <a:pt x="2012442" y="2870"/>
                </a:lnTo>
                <a:lnTo>
                  <a:pt x="1966518" y="0"/>
                </a:lnTo>
                <a:lnTo>
                  <a:pt x="36309" y="0"/>
                </a:lnTo>
                <a:lnTo>
                  <a:pt x="0" y="2273"/>
                </a:lnTo>
                <a:lnTo>
                  <a:pt x="0" y="2203119"/>
                </a:lnTo>
                <a:lnTo>
                  <a:pt x="36309" y="2205393"/>
                </a:lnTo>
                <a:lnTo>
                  <a:pt x="1966518" y="2205393"/>
                </a:lnTo>
                <a:lnTo>
                  <a:pt x="2012442" y="2202523"/>
                </a:lnTo>
                <a:lnTo>
                  <a:pt x="2056663" y="2194166"/>
                </a:lnTo>
                <a:lnTo>
                  <a:pt x="2098840" y="2180640"/>
                </a:lnTo>
                <a:lnTo>
                  <a:pt x="2138629" y="2162314"/>
                </a:lnTo>
                <a:lnTo>
                  <a:pt x="2175687" y="2139518"/>
                </a:lnTo>
                <a:lnTo>
                  <a:pt x="2209673" y="2112607"/>
                </a:lnTo>
                <a:lnTo>
                  <a:pt x="2240254" y="2081923"/>
                </a:lnTo>
                <a:lnTo>
                  <a:pt x="2267064" y="2047798"/>
                </a:lnTo>
                <a:lnTo>
                  <a:pt x="2289772" y="2010600"/>
                </a:lnTo>
                <a:lnTo>
                  <a:pt x="2308021" y="1970659"/>
                </a:lnTo>
                <a:lnTo>
                  <a:pt x="2321496" y="1928317"/>
                </a:lnTo>
                <a:lnTo>
                  <a:pt x="2329827" y="1883930"/>
                </a:lnTo>
                <a:lnTo>
                  <a:pt x="2332672" y="1837829"/>
                </a:lnTo>
                <a:lnTo>
                  <a:pt x="2332672" y="367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5386" y="751827"/>
            <a:ext cx="1906905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Толстовка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мужская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HELSINKI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260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356000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 marR="202565">
              <a:lnSpc>
                <a:spcPct val="101600"/>
              </a:lnSpc>
              <a:spcBef>
                <a:spcPts val="15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флис,100%</a:t>
            </a:r>
            <a:r>
              <a:rPr sz="1150" b="0" spc="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260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5386" y="3432374"/>
            <a:ext cx="1747520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Шапка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флисовая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BERGEN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51103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флис,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220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5386" y="5976799"/>
            <a:ext cx="1811020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Шарф-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бафф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HOTTY-</a:t>
            </a:r>
            <a:r>
              <a:rPr sz="2100" b="1" spc="-50" dirty="0">
                <a:solidFill>
                  <a:schemeClr val="bg1"/>
                </a:solidFill>
                <a:latin typeface="Montserrat SemiBold"/>
                <a:cs typeface="Montserrat SemiBold"/>
              </a:rPr>
              <a:t>S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25511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</a:t>
            </a:r>
            <a:r>
              <a:rPr sz="1150" b="0" spc="1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%</a:t>
            </a:r>
            <a:r>
              <a:rPr sz="1150" b="0" spc="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переработанный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230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5386" y="8657345"/>
            <a:ext cx="2035175" cy="1304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Перчатки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сенсорные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TRAIL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флис,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3296" y="529736"/>
            <a:ext cx="19559905" cy="10067290"/>
            <a:chOff x="73296" y="529736"/>
            <a:chExt cx="19559905" cy="10067290"/>
          </a:xfrm>
        </p:grpSpPr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3361164"/>
              <a:ext cx="1947574" cy="19475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8946" y="6073113"/>
              <a:ext cx="1832404" cy="18324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96" y="8607067"/>
              <a:ext cx="1989468" cy="198946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795787"/>
              <a:ext cx="1895230" cy="189523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132322" y="529735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44"/>
                  </a:moveTo>
                  <a:lnTo>
                    <a:pt x="358787" y="419544"/>
                  </a:lnTo>
                  <a:lnTo>
                    <a:pt x="358787" y="476224"/>
                  </a:lnTo>
                  <a:lnTo>
                    <a:pt x="434060" y="476224"/>
                  </a:lnTo>
                  <a:lnTo>
                    <a:pt x="427659" y="506387"/>
                  </a:lnTo>
                  <a:lnTo>
                    <a:pt x="410070" y="531164"/>
                  </a:lnTo>
                  <a:lnTo>
                    <a:pt x="383755" y="547928"/>
                  </a:lnTo>
                  <a:lnTo>
                    <a:pt x="351142" y="554101"/>
                  </a:lnTo>
                  <a:lnTo>
                    <a:pt x="308521" y="543318"/>
                  </a:lnTo>
                  <a:lnTo>
                    <a:pt x="279209" y="515404"/>
                  </a:lnTo>
                  <a:lnTo>
                    <a:pt x="262280" y="477037"/>
                  </a:lnTo>
                  <a:lnTo>
                    <a:pt x="256832" y="434860"/>
                  </a:lnTo>
                  <a:lnTo>
                    <a:pt x="263639" y="381190"/>
                  </a:lnTo>
                  <a:lnTo>
                    <a:pt x="282867" y="342036"/>
                  </a:lnTo>
                  <a:lnTo>
                    <a:pt x="312762" y="318058"/>
                  </a:lnTo>
                  <a:lnTo>
                    <a:pt x="351574" y="309918"/>
                  </a:lnTo>
                  <a:lnTo>
                    <a:pt x="379514" y="314413"/>
                  </a:lnTo>
                  <a:lnTo>
                    <a:pt x="403263" y="326694"/>
                  </a:lnTo>
                  <a:lnTo>
                    <a:pt x="420370" y="344919"/>
                  </a:lnTo>
                  <a:lnTo>
                    <a:pt x="428371" y="367258"/>
                  </a:lnTo>
                  <a:lnTo>
                    <a:pt x="499922" y="367258"/>
                  </a:lnTo>
                  <a:lnTo>
                    <a:pt x="486003" y="320395"/>
                  </a:lnTo>
                  <a:lnTo>
                    <a:pt x="454215" y="283641"/>
                  </a:lnTo>
                  <a:lnTo>
                    <a:pt x="408203" y="259638"/>
                  </a:lnTo>
                  <a:lnTo>
                    <a:pt x="351574" y="251053"/>
                  </a:lnTo>
                  <a:lnTo>
                    <a:pt x="300964" y="257467"/>
                  </a:lnTo>
                  <a:lnTo>
                    <a:pt x="275475" y="268554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407"/>
                  </a:lnTo>
                  <a:lnTo>
                    <a:pt x="203123" y="340309"/>
                  </a:lnTo>
                  <a:lnTo>
                    <a:pt x="188937" y="383540"/>
                  </a:lnTo>
                  <a:lnTo>
                    <a:pt x="184188" y="431812"/>
                  </a:lnTo>
                  <a:lnTo>
                    <a:pt x="189064" y="478205"/>
                  </a:lnTo>
                  <a:lnTo>
                    <a:pt x="203212" y="521169"/>
                  </a:lnTo>
                  <a:lnTo>
                    <a:pt x="225920" y="558457"/>
                  </a:lnTo>
                  <a:lnTo>
                    <a:pt x="256476" y="587857"/>
                  </a:lnTo>
                  <a:lnTo>
                    <a:pt x="294157" y="607136"/>
                  </a:lnTo>
                  <a:lnTo>
                    <a:pt x="338239" y="614057"/>
                  </a:lnTo>
                  <a:lnTo>
                    <a:pt x="371513" y="610984"/>
                  </a:lnTo>
                  <a:lnTo>
                    <a:pt x="400532" y="602056"/>
                  </a:lnTo>
                  <a:lnTo>
                    <a:pt x="423887" y="587768"/>
                  </a:lnTo>
                  <a:lnTo>
                    <a:pt x="440182" y="568553"/>
                  </a:lnTo>
                  <a:lnTo>
                    <a:pt x="441718" y="602246"/>
                  </a:lnTo>
                  <a:lnTo>
                    <a:pt x="500583" y="602246"/>
                  </a:lnTo>
                  <a:lnTo>
                    <a:pt x="500583" y="4195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0209" y="7643745"/>
              <a:ext cx="324600" cy="32459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2096" y="5184527"/>
              <a:ext cx="239542" cy="9244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2096" y="5312713"/>
              <a:ext cx="239542" cy="9245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2096" y="5440909"/>
              <a:ext cx="239542" cy="9244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0450" y="2503215"/>
              <a:ext cx="343573" cy="34438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348297" y="10390609"/>
              <a:ext cx="288925" cy="127635"/>
            </a:xfrm>
            <a:custGeom>
              <a:avLst/>
              <a:gdLst/>
              <a:ahLst/>
              <a:cxnLst/>
              <a:rect l="l" t="t" r="r" b="b"/>
              <a:pathLst>
                <a:path w="288925" h="127634">
                  <a:moveTo>
                    <a:pt x="206936" y="0"/>
                  </a:moveTo>
                  <a:lnTo>
                    <a:pt x="203700" y="3947"/>
                  </a:lnTo>
                  <a:lnTo>
                    <a:pt x="176299" y="25727"/>
                  </a:lnTo>
                  <a:lnTo>
                    <a:pt x="144496" y="33082"/>
                  </a:lnTo>
                  <a:lnTo>
                    <a:pt x="112653" y="25996"/>
                  </a:lnTo>
                  <a:lnTo>
                    <a:pt x="85128" y="4450"/>
                  </a:lnTo>
                  <a:lnTo>
                    <a:pt x="81735" y="376"/>
                  </a:lnTo>
                  <a:lnTo>
                    <a:pt x="79526" y="534"/>
                  </a:lnTo>
                  <a:lnTo>
                    <a:pt x="40980" y="23060"/>
                  </a:lnTo>
                  <a:lnTo>
                    <a:pt x="890" y="45872"/>
                  </a:lnTo>
                  <a:lnTo>
                    <a:pt x="0" y="48029"/>
                  </a:lnTo>
                  <a:lnTo>
                    <a:pt x="32124" y="84729"/>
                  </a:lnTo>
                  <a:lnTo>
                    <a:pt x="65060" y="107515"/>
                  </a:lnTo>
                  <a:lnTo>
                    <a:pt x="102788" y="121678"/>
                  </a:lnTo>
                  <a:lnTo>
                    <a:pt x="145451" y="127242"/>
                  </a:lnTo>
                  <a:lnTo>
                    <a:pt x="186763" y="121615"/>
                  </a:lnTo>
                  <a:lnTo>
                    <a:pt x="223929" y="107515"/>
                  </a:lnTo>
                  <a:lnTo>
                    <a:pt x="256718" y="84681"/>
                  </a:lnTo>
                  <a:lnTo>
                    <a:pt x="284902" y="52857"/>
                  </a:lnTo>
                  <a:lnTo>
                    <a:pt x="288368" y="47977"/>
                  </a:lnTo>
                  <a:lnTo>
                    <a:pt x="287792" y="45747"/>
                  </a:lnTo>
                  <a:lnTo>
                    <a:pt x="265027" y="32825"/>
                  </a:lnTo>
                  <a:lnTo>
                    <a:pt x="209061" y="240"/>
                  </a:lnTo>
                  <a:lnTo>
                    <a:pt x="206936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1901" y="10176980"/>
              <a:ext cx="341001" cy="24938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069468" y="2491597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135915" y="254364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69468" y="518261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35915" y="5234657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69468" y="762233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35915" y="767437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069468" y="10177227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6"/>
                </a:lnTo>
                <a:lnTo>
                  <a:pt x="24483" y="330643"/>
                </a:lnTo>
                <a:lnTo>
                  <a:pt x="13052" y="313702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2"/>
                </a:lnTo>
                <a:lnTo>
                  <a:pt x="881567" y="330643"/>
                </a:lnTo>
                <a:lnTo>
                  <a:pt x="864631" y="342076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35915" y="10232283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"/>
            <a:ext cx="20104100" cy="113078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44915" y="8693916"/>
            <a:ext cx="1923414" cy="134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ts val="167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Бейсболка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0"/>
              </a:lnSpc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FLICK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22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50507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6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180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20619" y="508794"/>
            <a:ext cx="16281400" cy="10025380"/>
            <a:chOff x="3320619" y="508794"/>
            <a:chExt cx="16281400" cy="10025380"/>
          </a:xfrm>
        </p:grpSpPr>
        <p:sp>
          <p:nvSpPr>
            <p:cNvPr id="7" name="object 7"/>
            <p:cNvSpPr/>
            <p:nvPr/>
          </p:nvSpPr>
          <p:spPr>
            <a:xfrm>
              <a:off x="19100914" y="508805"/>
              <a:ext cx="501015" cy="614045"/>
            </a:xfrm>
            <a:custGeom>
              <a:avLst/>
              <a:gdLst/>
              <a:ahLst/>
              <a:cxnLst/>
              <a:rect l="l" t="t" r="r" b="b"/>
              <a:pathLst>
                <a:path w="501015" h="614044">
                  <a:moveTo>
                    <a:pt x="500583" y="419531"/>
                  </a:moveTo>
                  <a:lnTo>
                    <a:pt x="358787" y="419531"/>
                  </a:lnTo>
                  <a:lnTo>
                    <a:pt x="358787" y="476211"/>
                  </a:lnTo>
                  <a:lnTo>
                    <a:pt x="434047" y="476211"/>
                  </a:lnTo>
                  <a:lnTo>
                    <a:pt x="427647" y="506374"/>
                  </a:lnTo>
                  <a:lnTo>
                    <a:pt x="410070" y="531152"/>
                  </a:lnTo>
                  <a:lnTo>
                    <a:pt x="383743" y="547916"/>
                  </a:lnTo>
                  <a:lnTo>
                    <a:pt x="351129" y="554088"/>
                  </a:lnTo>
                  <a:lnTo>
                    <a:pt x="308521" y="543306"/>
                  </a:lnTo>
                  <a:lnTo>
                    <a:pt x="279196" y="515391"/>
                  </a:lnTo>
                  <a:lnTo>
                    <a:pt x="262267" y="477024"/>
                  </a:lnTo>
                  <a:lnTo>
                    <a:pt x="256832" y="434848"/>
                  </a:lnTo>
                  <a:lnTo>
                    <a:pt x="263626" y="381177"/>
                  </a:lnTo>
                  <a:lnTo>
                    <a:pt x="282867" y="342023"/>
                  </a:lnTo>
                  <a:lnTo>
                    <a:pt x="312762" y="318046"/>
                  </a:lnTo>
                  <a:lnTo>
                    <a:pt x="351574" y="309905"/>
                  </a:lnTo>
                  <a:lnTo>
                    <a:pt x="379501" y="314401"/>
                  </a:lnTo>
                  <a:lnTo>
                    <a:pt x="403263" y="326682"/>
                  </a:lnTo>
                  <a:lnTo>
                    <a:pt x="420370" y="344906"/>
                  </a:lnTo>
                  <a:lnTo>
                    <a:pt x="428358" y="367245"/>
                  </a:lnTo>
                  <a:lnTo>
                    <a:pt x="499922" y="367245"/>
                  </a:lnTo>
                  <a:lnTo>
                    <a:pt x="486003" y="320382"/>
                  </a:lnTo>
                  <a:lnTo>
                    <a:pt x="454215" y="283629"/>
                  </a:lnTo>
                  <a:lnTo>
                    <a:pt x="408190" y="259626"/>
                  </a:lnTo>
                  <a:lnTo>
                    <a:pt x="351574" y="251040"/>
                  </a:lnTo>
                  <a:lnTo>
                    <a:pt x="300951" y="257454"/>
                  </a:lnTo>
                  <a:lnTo>
                    <a:pt x="275475" y="268528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94"/>
                  </a:lnTo>
                  <a:lnTo>
                    <a:pt x="203123" y="340296"/>
                  </a:lnTo>
                  <a:lnTo>
                    <a:pt x="188937" y="383527"/>
                  </a:lnTo>
                  <a:lnTo>
                    <a:pt x="184188" y="431800"/>
                  </a:lnTo>
                  <a:lnTo>
                    <a:pt x="189064" y="478193"/>
                  </a:lnTo>
                  <a:lnTo>
                    <a:pt x="203212" y="521157"/>
                  </a:lnTo>
                  <a:lnTo>
                    <a:pt x="225920" y="558444"/>
                  </a:lnTo>
                  <a:lnTo>
                    <a:pt x="256463" y="587844"/>
                  </a:lnTo>
                  <a:lnTo>
                    <a:pt x="294144" y="607123"/>
                  </a:lnTo>
                  <a:lnTo>
                    <a:pt x="338226" y="614045"/>
                  </a:lnTo>
                  <a:lnTo>
                    <a:pt x="371513" y="610971"/>
                  </a:lnTo>
                  <a:lnTo>
                    <a:pt x="400532" y="602056"/>
                  </a:lnTo>
                  <a:lnTo>
                    <a:pt x="423887" y="587756"/>
                  </a:lnTo>
                  <a:lnTo>
                    <a:pt x="440169" y="568540"/>
                  </a:lnTo>
                  <a:lnTo>
                    <a:pt x="441718" y="602234"/>
                  </a:lnTo>
                  <a:lnTo>
                    <a:pt x="500583" y="602234"/>
                  </a:lnTo>
                  <a:lnTo>
                    <a:pt x="500583" y="419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9399" y="2695255"/>
              <a:ext cx="338486" cy="3392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9754" y="5409803"/>
              <a:ext cx="340199" cy="34020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0619" y="10176901"/>
              <a:ext cx="355949" cy="3567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58997" y="2680073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125444" y="2732115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58997" y="5402503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25444" y="5454545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58997" y="762233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44915" y="6055253"/>
            <a:ext cx="1973580" cy="187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Ветровка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унисекс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2860">
              <a:lnSpc>
                <a:spcPts val="251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COLIN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22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52103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655" marR="680720">
              <a:lnSpc>
                <a:spcPct val="101600"/>
              </a:lnSpc>
              <a:spcBef>
                <a:spcPts val="147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280Т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193165" marR="5080" indent="141605">
              <a:lnSpc>
                <a:spcPct val="100000"/>
              </a:lnSpc>
              <a:spcBef>
                <a:spcPts val="113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996" y="500802"/>
            <a:ext cx="4963160" cy="10313670"/>
            <a:chOff x="1996" y="500802"/>
            <a:chExt cx="4963160" cy="10313670"/>
          </a:xfrm>
        </p:grpSpPr>
        <p:sp>
          <p:nvSpPr>
            <p:cNvPr id="18" name="object 18"/>
            <p:cNvSpPr/>
            <p:nvPr/>
          </p:nvSpPr>
          <p:spPr>
            <a:xfrm>
              <a:off x="1993" y="500804"/>
              <a:ext cx="4963160" cy="10313670"/>
            </a:xfrm>
            <a:custGeom>
              <a:avLst/>
              <a:gdLst/>
              <a:ahLst/>
              <a:cxnLst/>
              <a:rect l="l" t="t" r="r" b="b"/>
              <a:pathLst>
                <a:path w="4963160" h="10313670">
                  <a:moveTo>
                    <a:pt x="2401189" y="8387169"/>
                  </a:moveTo>
                  <a:lnTo>
                    <a:pt x="2398191" y="8338845"/>
                  </a:lnTo>
                  <a:lnTo>
                    <a:pt x="2389428" y="8292312"/>
                  </a:lnTo>
                  <a:lnTo>
                    <a:pt x="2375255" y="8247926"/>
                  </a:lnTo>
                  <a:lnTo>
                    <a:pt x="2356053" y="8206054"/>
                  </a:lnTo>
                  <a:lnTo>
                    <a:pt x="2332164" y="8167065"/>
                  </a:lnTo>
                  <a:lnTo>
                    <a:pt x="2303957" y="8131315"/>
                  </a:lnTo>
                  <a:lnTo>
                    <a:pt x="2271801" y="8099145"/>
                  </a:lnTo>
                  <a:lnTo>
                    <a:pt x="2236038" y="8070939"/>
                  </a:lnTo>
                  <a:lnTo>
                    <a:pt x="2197049" y="8047063"/>
                  </a:lnTo>
                  <a:lnTo>
                    <a:pt x="2155177" y="8027848"/>
                  </a:lnTo>
                  <a:lnTo>
                    <a:pt x="2110803" y="8013687"/>
                  </a:lnTo>
                  <a:lnTo>
                    <a:pt x="2064270" y="8004924"/>
                  </a:lnTo>
                  <a:lnTo>
                    <a:pt x="2015947" y="8001914"/>
                  </a:lnTo>
                  <a:lnTo>
                    <a:pt x="0" y="8001965"/>
                  </a:lnTo>
                  <a:lnTo>
                    <a:pt x="0" y="10313632"/>
                  </a:lnTo>
                  <a:lnTo>
                    <a:pt x="2015909" y="10313632"/>
                  </a:lnTo>
                  <a:lnTo>
                    <a:pt x="2064232" y="10310635"/>
                  </a:lnTo>
                  <a:lnTo>
                    <a:pt x="2110765" y="10301872"/>
                  </a:lnTo>
                  <a:lnTo>
                    <a:pt x="2155152" y="10287698"/>
                  </a:lnTo>
                  <a:lnTo>
                    <a:pt x="2197023" y="10268496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45" y="10184232"/>
                  </a:lnTo>
                  <a:lnTo>
                    <a:pt x="2332151" y="10148468"/>
                  </a:lnTo>
                  <a:lnTo>
                    <a:pt x="2356040" y="10109479"/>
                  </a:lnTo>
                  <a:lnTo>
                    <a:pt x="2375255" y="10067607"/>
                  </a:lnTo>
                  <a:lnTo>
                    <a:pt x="2389428" y="10023221"/>
                  </a:lnTo>
                  <a:lnTo>
                    <a:pt x="2398191" y="9976675"/>
                  </a:lnTo>
                  <a:lnTo>
                    <a:pt x="2401189" y="9928352"/>
                  </a:lnTo>
                  <a:lnTo>
                    <a:pt x="2401189" y="8387169"/>
                  </a:lnTo>
                  <a:close/>
                </a:path>
                <a:path w="4963160" h="10313670">
                  <a:moveTo>
                    <a:pt x="2401189" y="5719851"/>
                  </a:moveTo>
                  <a:lnTo>
                    <a:pt x="2398191" y="5671540"/>
                  </a:lnTo>
                  <a:lnTo>
                    <a:pt x="2389428" y="5625008"/>
                  </a:lnTo>
                  <a:lnTo>
                    <a:pt x="2375255" y="5580621"/>
                  </a:lnTo>
                  <a:lnTo>
                    <a:pt x="2356053" y="5538749"/>
                  </a:lnTo>
                  <a:lnTo>
                    <a:pt x="2332164" y="5499760"/>
                  </a:lnTo>
                  <a:lnTo>
                    <a:pt x="2303957" y="5464010"/>
                  </a:lnTo>
                  <a:lnTo>
                    <a:pt x="2271801" y="5431841"/>
                  </a:lnTo>
                  <a:lnTo>
                    <a:pt x="2236038" y="5403634"/>
                  </a:lnTo>
                  <a:lnTo>
                    <a:pt x="2197049" y="5379745"/>
                  </a:lnTo>
                  <a:lnTo>
                    <a:pt x="2155177" y="5360543"/>
                  </a:lnTo>
                  <a:lnTo>
                    <a:pt x="2110803" y="5346382"/>
                  </a:lnTo>
                  <a:lnTo>
                    <a:pt x="2064270" y="5337619"/>
                  </a:lnTo>
                  <a:lnTo>
                    <a:pt x="2015947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30"/>
                  </a:lnTo>
                  <a:lnTo>
                    <a:pt x="2110765" y="7634567"/>
                  </a:lnTo>
                  <a:lnTo>
                    <a:pt x="2155152" y="7620394"/>
                  </a:lnTo>
                  <a:lnTo>
                    <a:pt x="2197023" y="7601191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74"/>
                  </a:lnTo>
                  <a:lnTo>
                    <a:pt x="2375255" y="7400303"/>
                  </a:lnTo>
                  <a:lnTo>
                    <a:pt x="2389428" y="7355916"/>
                  </a:lnTo>
                  <a:lnTo>
                    <a:pt x="2398191" y="7309371"/>
                  </a:lnTo>
                  <a:lnTo>
                    <a:pt x="2401189" y="7261047"/>
                  </a:lnTo>
                  <a:lnTo>
                    <a:pt x="2401189" y="5719851"/>
                  </a:lnTo>
                  <a:close/>
                </a:path>
                <a:path w="4963160" h="10313670">
                  <a:moveTo>
                    <a:pt x="2401189" y="3052559"/>
                  </a:moveTo>
                  <a:lnTo>
                    <a:pt x="2398191" y="3004235"/>
                  </a:lnTo>
                  <a:lnTo>
                    <a:pt x="2389428" y="2957703"/>
                  </a:lnTo>
                  <a:lnTo>
                    <a:pt x="2375255" y="2913316"/>
                  </a:lnTo>
                  <a:lnTo>
                    <a:pt x="2356053" y="2871457"/>
                  </a:lnTo>
                  <a:lnTo>
                    <a:pt x="2332164" y="2832455"/>
                  </a:lnTo>
                  <a:lnTo>
                    <a:pt x="2303957" y="2796705"/>
                  </a:lnTo>
                  <a:lnTo>
                    <a:pt x="2271801" y="2764536"/>
                  </a:lnTo>
                  <a:lnTo>
                    <a:pt x="2236038" y="2736329"/>
                  </a:lnTo>
                  <a:lnTo>
                    <a:pt x="2197049" y="2712453"/>
                  </a:lnTo>
                  <a:lnTo>
                    <a:pt x="2155177" y="2693238"/>
                  </a:lnTo>
                  <a:lnTo>
                    <a:pt x="2110803" y="2679077"/>
                  </a:lnTo>
                  <a:lnTo>
                    <a:pt x="2064270" y="2670314"/>
                  </a:lnTo>
                  <a:lnTo>
                    <a:pt x="2015947" y="2667304"/>
                  </a:lnTo>
                  <a:lnTo>
                    <a:pt x="0" y="2667355"/>
                  </a:lnTo>
                  <a:lnTo>
                    <a:pt x="0" y="4979035"/>
                  </a:lnTo>
                  <a:lnTo>
                    <a:pt x="2015909" y="4979035"/>
                  </a:lnTo>
                  <a:lnTo>
                    <a:pt x="2064232" y="4976025"/>
                  </a:lnTo>
                  <a:lnTo>
                    <a:pt x="2110765" y="4967262"/>
                  </a:lnTo>
                  <a:lnTo>
                    <a:pt x="2155152" y="4953089"/>
                  </a:lnTo>
                  <a:lnTo>
                    <a:pt x="2197023" y="4933886"/>
                  </a:lnTo>
                  <a:lnTo>
                    <a:pt x="2236025" y="4909998"/>
                  </a:lnTo>
                  <a:lnTo>
                    <a:pt x="2271788" y="4881791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70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66"/>
                  </a:lnTo>
                  <a:lnTo>
                    <a:pt x="2401189" y="4593729"/>
                  </a:lnTo>
                  <a:lnTo>
                    <a:pt x="2401189" y="3052559"/>
                  </a:lnTo>
                  <a:close/>
                </a:path>
                <a:path w="4963160" h="10313670">
                  <a:moveTo>
                    <a:pt x="2401189" y="385254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55" y="246011"/>
                  </a:lnTo>
                  <a:lnTo>
                    <a:pt x="2356053" y="204139"/>
                  </a:lnTo>
                  <a:lnTo>
                    <a:pt x="2332164" y="165150"/>
                  </a:lnTo>
                  <a:lnTo>
                    <a:pt x="2303957" y="129387"/>
                  </a:lnTo>
                  <a:lnTo>
                    <a:pt x="2271801" y="97231"/>
                  </a:lnTo>
                  <a:lnTo>
                    <a:pt x="2236038" y="69024"/>
                  </a:lnTo>
                  <a:lnTo>
                    <a:pt x="2197049" y="45135"/>
                  </a:lnTo>
                  <a:lnTo>
                    <a:pt x="2155177" y="25933"/>
                  </a:lnTo>
                  <a:lnTo>
                    <a:pt x="2110803" y="11772"/>
                  </a:lnTo>
                  <a:lnTo>
                    <a:pt x="2064270" y="3009"/>
                  </a:lnTo>
                  <a:lnTo>
                    <a:pt x="20159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20"/>
                  </a:lnTo>
                  <a:lnTo>
                    <a:pt x="2110765" y="2299957"/>
                  </a:lnTo>
                  <a:lnTo>
                    <a:pt x="2155152" y="2285784"/>
                  </a:lnTo>
                  <a:lnTo>
                    <a:pt x="2197023" y="2266581"/>
                  </a:lnTo>
                  <a:lnTo>
                    <a:pt x="2236025" y="2242693"/>
                  </a:lnTo>
                  <a:lnTo>
                    <a:pt x="2271788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65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61"/>
                  </a:lnTo>
                  <a:lnTo>
                    <a:pt x="2401189" y="1926424"/>
                  </a:lnTo>
                  <a:lnTo>
                    <a:pt x="2401189" y="385254"/>
                  </a:lnTo>
                  <a:close/>
                </a:path>
                <a:path w="4963160" h="10313670">
                  <a:moveTo>
                    <a:pt x="4963045" y="9738563"/>
                  </a:moveTo>
                  <a:lnTo>
                    <a:pt x="4958156" y="9714395"/>
                  </a:lnTo>
                  <a:lnTo>
                    <a:pt x="4954181" y="9708515"/>
                  </a:lnTo>
                  <a:lnTo>
                    <a:pt x="4954181" y="9738563"/>
                  </a:lnTo>
                  <a:lnTo>
                    <a:pt x="4954181" y="9969411"/>
                  </a:lnTo>
                  <a:lnTo>
                    <a:pt x="4949990" y="9990125"/>
                  </a:lnTo>
                  <a:lnTo>
                    <a:pt x="4938560" y="10007067"/>
                  </a:lnTo>
                  <a:lnTo>
                    <a:pt x="4921631" y="10018509"/>
                  </a:lnTo>
                  <a:lnTo>
                    <a:pt x="4900904" y="10022700"/>
                  </a:lnTo>
                  <a:lnTo>
                    <a:pt x="4119143" y="10022700"/>
                  </a:lnTo>
                  <a:lnTo>
                    <a:pt x="4098417" y="10018509"/>
                  </a:lnTo>
                  <a:lnTo>
                    <a:pt x="4081475" y="10007067"/>
                  </a:lnTo>
                  <a:lnTo>
                    <a:pt x="4070045" y="9990125"/>
                  </a:lnTo>
                  <a:lnTo>
                    <a:pt x="4065854" y="9969411"/>
                  </a:lnTo>
                  <a:lnTo>
                    <a:pt x="4065854" y="9738563"/>
                  </a:lnTo>
                  <a:lnTo>
                    <a:pt x="4070045" y="9717837"/>
                  </a:lnTo>
                  <a:lnTo>
                    <a:pt x="4081475" y="9700908"/>
                  </a:lnTo>
                  <a:lnTo>
                    <a:pt x="4098417" y="9689478"/>
                  </a:lnTo>
                  <a:lnTo>
                    <a:pt x="4119143" y="9685287"/>
                  </a:lnTo>
                  <a:lnTo>
                    <a:pt x="4900904" y="9685287"/>
                  </a:lnTo>
                  <a:lnTo>
                    <a:pt x="4921631" y="9689478"/>
                  </a:lnTo>
                  <a:lnTo>
                    <a:pt x="4938560" y="9700908"/>
                  </a:lnTo>
                  <a:lnTo>
                    <a:pt x="4949990" y="9717837"/>
                  </a:lnTo>
                  <a:lnTo>
                    <a:pt x="4954181" y="9738563"/>
                  </a:lnTo>
                  <a:lnTo>
                    <a:pt x="4954181" y="9708515"/>
                  </a:lnTo>
                  <a:lnTo>
                    <a:pt x="4944821" y="9694647"/>
                  </a:lnTo>
                  <a:lnTo>
                    <a:pt x="4930953" y="9685287"/>
                  </a:lnTo>
                  <a:lnTo>
                    <a:pt x="4925072" y="9681324"/>
                  </a:lnTo>
                  <a:lnTo>
                    <a:pt x="4900904" y="9676422"/>
                  </a:lnTo>
                  <a:lnTo>
                    <a:pt x="4119143" y="9676422"/>
                  </a:lnTo>
                  <a:lnTo>
                    <a:pt x="4094975" y="9681324"/>
                  </a:lnTo>
                  <a:lnTo>
                    <a:pt x="4075226" y="9694647"/>
                  </a:lnTo>
                  <a:lnTo>
                    <a:pt x="4061891" y="9714395"/>
                  </a:lnTo>
                  <a:lnTo>
                    <a:pt x="4057002" y="9738563"/>
                  </a:lnTo>
                  <a:lnTo>
                    <a:pt x="4057002" y="9969411"/>
                  </a:lnTo>
                  <a:lnTo>
                    <a:pt x="4061891" y="9993579"/>
                  </a:lnTo>
                  <a:lnTo>
                    <a:pt x="4075226" y="10013328"/>
                  </a:lnTo>
                  <a:lnTo>
                    <a:pt x="4094975" y="10026663"/>
                  </a:lnTo>
                  <a:lnTo>
                    <a:pt x="4119143" y="10031552"/>
                  </a:lnTo>
                  <a:lnTo>
                    <a:pt x="4900904" y="10031552"/>
                  </a:lnTo>
                  <a:lnTo>
                    <a:pt x="4925072" y="10026663"/>
                  </a:lnTo>
                  <a:lnTo>
                    <a:pt x="4930940" y="10022700"/>
                  </a:lnTo>
                  <a:lnTo>
                    <a:pt x="4944821" y="10013328"/>
                  </a:lnTo>
                  <a:lnTo>
                    <a:pt x="4958156" y="9993579"/>
                  </a:lnTo>
                  <a:lnTo>
                    <a:pt x="4963045" y="9969411"/>
                  </a:lnTo>
                  <a:lnTo>
                    <a:pt x="4963045" y="97385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475" y="670136"/>
              <a:ext cx="1916172" cy="19161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063" y="3329741"/>
              <a:ext cx="1978997" cy="197899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121" y="5978875"/>
              <a:ext cx="2041822" cy="20418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650" y="8732718"/>
              <a:ext cx="1905701" cy="190570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2934444" y="704631"/>
            <a:ext cx="2087245" cy="1843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ts val="167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Толстовка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унисекс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0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EVEREST 2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260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53975">
              <a:lnSpc>
                <a:spcPct val="100000"/>
              </a:lnSpc>
              <a:spcBef>
                <a:spcPts val="122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52106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  <a:spcBef>
                <a:spcPts val="139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футер</a:t>
            </a:r>
            <a:r>
              <a:rPr sz="1150" b="0" spc="409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двуниточный,</a:t>
            </a:r>
            <a:r>
              <a:rPr sz="1150" b="0" spc="4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50%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6670" marR="70485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хлопок,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50%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14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260</a:t>
            </a:r>
            <a:r>
              <a:rPr sz="1150" b="0" spc="14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г/м2,</a:t>
            </a:r>
            <a:r>
              <a:rPr sz="1150" b="0" spc="14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без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начеса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35915" y="10232283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955386" y="3343294"/>
            <a:ext cx="2018030" cy="1887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Рюкзак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водостойкий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0"/>
              </a:lnSpc>
            </a:pPr>
            <a:r>
              <a:rPr lang="en-US"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GO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22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16805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1750" marR="5080">
              <a:lnSpc>
                <a:spcPct val="101600"/>
              </a:lnSpc>
              <a:spcBef>
                <a:spcPts val="17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90%</a:t>
            </a:r>
            <a:r>
              <a:rPr sz="1150" b="0" spc="4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полиуретан</a:t>
            </a:r>
            <a:r>
              <a:rPr sz="1150" b="0" spc="4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(перед-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няя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боковая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часть)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31750" marR="5080">
              <a:lnSpc>
                <a:spcPct val="101600"/>
              </a:lnSpc>
              <a:tabLst>
                <a:tab pos="454659" algn="l"/>
                <a:tab pos="1420495" algn="l"/>
              </a:tabLst>
            </a:pP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10%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	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	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(задняя часть)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5" y="1587"/>
            <a:ext cx="20097750" cy="113061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34444" y="695802"/>
            <a:ext cx="1721485" cy="1399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Шапка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вязаная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SHORE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80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254227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09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50%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переработанный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159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50%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акрил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3392" y="8706029"/>
            <a:ext cx="1772920" cy="1221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Сумка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спортивная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4130">
              <a:lnSpc>
                <a:spcPct val="100000"/>
              </a:lnSpc>
              <a:spcBef>
                <a:spcPts val="10"/>
              </a:spcBef>
            </a:pPr>
            <a:r>
              <a:rPr lang="en-US"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GYM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0955">
              <a:lnSpc>
                <a:spcPct val="100000"/>
              </a:lnSpc>
              <a:spcBef>
                <a:spcPts val="80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16814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5386" y="3439173"/>
            <a:ext cx="1627505" cy="1399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Термокружка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MOVE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ON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80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32900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1590" marR="5080">
              <a:lnSpc>
                <a:spcPct val="101600"/>
              </a:lnSpc>
              <a:spcBef>
                <a:spcPts val="107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сталь, пластик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357452" y="529736"/>
            <a:ext cx="16244569" cy="9991725"/>
            <a:chOff x="3357452" y="529736"/>
            <a:chExt cx="16244569" cy="9991725"/>
          </a:xfrm>
        </p:grpSpPr>
        <p:sp>
          <p:nvSpPr>
            <p:cNvPr id="9" name="object 9"/>
            <p:cNvSpPr/>
            <p:nvPr/>
          </p:nvSpPr>
          <p:spPr>
            <a:xfrm>
              <a:off x="19100915" y="529735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44"/>
                  </a:moveTo>
                  <a:lnTo>
                    <a:pt x="358787" y="419544"/>
                  </a:lnTo>
                  <a:lnTo>
                    <a:pt x="358787" y="476224"/>
                  </a:lnTo>
                  <a:lnTo>
                    <a:pt x="434060" y="476224"/>
                  </a:lnTo>
                  <a:lnTo>
                    <a:pt x="427647" y="506387"/>
                  </a:lnTo>
                  <a:lnTo>
                    <a:pt x="410070" y="531164"/>
                  </a:lnTo>
                  <a:lnTo>
                    <a:pt x="383755" y="547928"/>
                  </a:lnTo>
                  <a:lnTo>
                    <a:pt x="351142" y="554101"/>
                  </a:lnTo>
                  <a:lnTo>
                    <a:pt x="308521" y="543318"/>
                  </a:lnTo>
                  <a:lnTo>
                    <a:pt x="279196" y="515404"/>
                  </a:lnTo>
                  <a:lnTo>
                    <a:pt x="262267" y="477037"/>
                  </a:lnTo>
                  <a:lnTo>
                    <a:pt x="256819" y="434860"/>
                  </a:lnTo>
                  <a:lnTo>
                    <a:pt x="263626" y="381190"/>
                  </a:lnTo>
                  <a:lnTo>
                    <a:pt x="282867" y="342036"/>
                  </a:lnTo>
                  <a:lnTo>
                    <a:pt x="312762" y="318058"/>
                  </a:lnTo>
                  <a:lnTo>
                    <a:pt x="351574" y="309918"/>
                  </a:lnTo>
                  <a:lnTo>
                    <a:pt x="379501" y="314413"/>
                  </a:lnTo>
                  <a:lnTo>
                    <a:pt x="403263" y="326694"/>
                  </a:lnTo>
                  <a:lnTo>
                    <a:pt x="420370" y="344919"/>
                  </a:lnTo>
                  <a:lnTo>
                    <a:pt x="428371" y="367258"/>
                  </a:lnTo>
                  <a:lnTo>
                    <a:pt x="499922" y="367258"/>
                  </a:lnTo>
                  <a:lnTo>
                    <a:pt x="486003" y="320395"/>
                  </a:lnTo>
                  <a:lnTo>
                    <a:pt x="454215" y="283641"/>
                  </a:lnTo>
                  <a:lnTo>
                    <a:pt x="408203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407"/>
                  </a:lnTo>
                  <a:lnTo>
                    <a:pt x="203123" y="340309"/>
                  </a:lnTo>
                  <a:lnTo>
                    <a:pt x="188937" y="383540"/>
                  </a:lnTo>
                  <a:lnTo>
                    <a:pt x="184175" y="431812"/>
                  </a:lnTo>
                  <a:lnTo>
                    <a:pt x="189052" y="478205"/>
                  </a:lnTo>
                  <a:lnTo>
                    <a:pt x="203212" y="521169"/>
                  </a:lnTo>
                  <a:lnTo>
                    <a:pt x="225920" y="558457"/>
                  </a:lnTo>
                  <a:lnTo>
                    <a:pt x="256463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13" y="610984"/>
                  </a:lnTo>
                  <a:lnTo>
                    <a:pt x="400519" y="602056"/>
                  </a:lnTo>
                  <a:lnTo>
                    <a:pt x="423875" y="587768"/>
                  </a:lnTo>
                  <a:lnTo>
                    <a:pt x="440169" y="568553"/>
                  </a:lnTo>
                  <a:lnTo>
                    <a:pt x="441718" y="602246"/>
                  </a:lnTo>
                  <a:lnTo>
                    <a:pt x="500583" y="602246"/>
                  </a:lnTo>
                  <a:lnTo>
                    <a:pt x="500583" y="4195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384865" y="10388704"/>
              <a:ext cx="299720" cy="132715"/>
            </a:xfrm>
            <a:custGeom>
              <a:avLst/>
              <a:gdLst/>
              <a:ahLst/>
              <a:cxnLst/>
              <a:rect l="l" t="t" r="r" b="b"/>
              <a:pathLst>
                <a:path w="299720" h="132715">
                  <a:moveTo>
                    <a:pt x="214883" y="0"/>
                  </a:moveTo>
                  <a:lnTo>
                    <a:pt x="211511" y="4094"/>
                  </a:lnTo>
                  <a:lnTo>
                    <a:pt x="183064" y="26713"/>
                  </a:lnTo>
                  <a:lnTo>
                    <a:pt x="150043" y="34356"/>
                  </a:lnTo>
                  <a:lnTo>
                    <a:pt x="116977" y="27001"/>
                  </a:lnTo>
                  <a:lnTo>
                    <a:pt x="88395" y="4628"/>
                  </a:lnTo>
                  <a:lnTo>
                    <a:pt x="84866" y="387"/>
                  </a:lnTo>
                  <a:lnTo>
                    <a:pt x="82583" y="565"/>
                  </a:lnTo>
                  <a:lnTo>
                    <a:pt x="42551" y="23949"/>
                  </a:lnTo>
                  <a:lnTo>
                    <a:pt x="921" y="47642"/>
                  </a:lnTo>
                  <a:lnTo>
                    <a:pt x="0" y="49872"/>
                  </a:lnTo>
                  <a:lnTo>
                    <a:pt x="33353" y="87983"/>
                  </a:lnTo>
                  <a:lnTo>
                    <a:pt x="67551" y="111644"/>
                  </a:lnTo>
                  <a:lnTo>
                    <a:pt x="106726" y="126351"/>
                  </a:lnTo>
                  <a:lnTo>
                    <a:pt x="151032" y="132132"/>
                  </a:lnTo>
                  <a:lnTo>
                    <a:pt x="193931" y="126285"/>
                  </a:lnTo>
                  <a:lnTo>
                    <a:pt x="232523" y="111643"/>
                  </a:lnTo>
                  <a:lnTo>
                    <a:pt x="266569" y="87934"/>
                  </a:lnTo>
                  <a:lnTo>
                    <a:pt x="295833" y="54888"/>
                  </a:lnTo>
                  <a:lnTo>
                    <a:pt x="299446" y="49820"/>
                  </a:lnTo>
                  <a:lnTo>
                    <a:pt x="298839" y="47495"/>
                  </a:lnTo>
                  <a:lnTo>
                    <a:pt x="275201" y="34084"/>
                  </a:lnTo>
                  <a:lnTo>
                    <a:pt x="217092" y="251"/>
                  </a:lnTo>
                  <a:lnTo>
                    <a:pt x="214883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357452" y="10166884"/>
              <a:ext cx="171450" cy="259079"/>
            </a:xfrm>
            <a:custGeom>
              <a:avLst/>
              <a:gdLst/>
              <a:ahLst/>
              <a:cxnLst/>
              <a:rect l="l" t="t" r="r" b="b"/>
              <a:pathLst>
                <a:path w="171450" h="259079">
                  <a:moveTo>
                    <a:pt x="171214" y="0"/>
                  </a:moveTo>
                  <a:lnTo>
                    <a:pt x="115308" y="11889"/>
                  </a:lnTo>
                  <a:lnTo>
                    <a:pt x="76399" y="31691"/>
                  </a:lnTo>
                  <a:lnTo>
                    <a:pt x="44116" y="60888"/>
                  </a:lnTo>
                  <a:lnTo>
                    <a:pt x="18748" y="99640"/>
                  </a:lnTo>
                  <a:lnTo>
                    <a:pt x="4630" y="137806"/>
                  </a:lnTo>
                  <a:lnTo>
                    <a:pt x="0" y="176283"/>
                  </a:lnTo>
                  <a:lnTo>
                    <a:pt x="4471" y="214927"/>
                  </a:lnTo>
                  <a:lnTo>
                    <a:pt x="17659" y="253594"/>
                  </a:lnTo>
                  <a:lnTo>
                    <a:pt x="19774" y="258285"/>
                  </a:lnTo>
                  <a:lnTo>
                    <a:pt x="21931" y="258944"/>
                  </a:lnTo>
                  <a:lnTo>
                    <a:pt x="103792" y="211668"/>
                  </a:lnTo>
                  <a:lnTo>
                    <a:pt x="105394" y="209836"/>
                  </a:lnTo>
                  <a:lnTo>
                    <a:pt x="103635" y="205260"/>
                  </a:lnTo>
                  <a:lnTo>
                    <a:pt x="98714" y="169288"/>
                  </a:lnTo>
                  <a:lnTo>
                    <a:pt x="109555" y="136918"/>
                  </a:lnTo>
                  <a:lnTo>
                    <a:pt x="132771" y="112317"/>
                  </a:lnTo>
                  <a:lnTo>
                    <a:pt x="164974" y="99651"/>
                  </a:lnTo>
                  <a:lnTo>
                    <a:pt x="169727" y="98939"/>
                  </a:lnTo>
                  <a:lnTo>
                    <a:pt x="171445" y="97201"/>
                  </a:lnTo>
                  <a:lnTo>
                    <a:pt x="171179" y="81842"/>
                  </a:lnTo>
                  <a:lnTo>
                    <a:pt x="171225" y="50480"/>
                  </a:lnTo>
                  <a:lnTo>
                    <a:pt x="17121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541043" y="10167374"/>
              <a:ext cx="170815" cy="258445"/>
            </a:xfrm>
            <a:custGeom>
              <a:avLst/>
              <a:gdLst/>
              <a:ahLst/>
              <a:cxnLst/>
              <a:rect l="l" t="t" r="r" b="b"/>
              <a:pathLst>
                <a:path w="170814" h="258445">
                  <a:moveTo>
                    <a:pt x="2167" y="0"/>
                  </a:moveTo>
                  <a:lnTo>
                    <a:pt x="0" y="1602"/>
                  </a:lnTo>
                  <a:lnTo>
                    <a:pt x="268" y="26405"/>
                  </a:lnTo>
                  <a:lnTo>
                    <a:pt x="230" y="96562"/>
                  </a:lnTo>
                  <a:lnTo>
                    <a:pt x="14030" y="100677"/>
                  </a:lnTo>
                  <a:lnTo>
                    <a:pt x="44447" y="116930"/>
                  </a:lnTo>
                  <a:lnTo>
                    <a:pt x="63634" y="140557"/>
                  </a:lnTo>
                  <a:lnTo>
                    <a:pt x="71837" y="169832"/>
                  </a:lnTo>
                  <a:lnTo>
                    <a:pt x="67851" y="202517"/>
                  </a:lnTo>
                  <a:lnTo>
                    <a:pt x="66102" y="208150"/>
                  </a:lnTo>
                  <a:lnTo>
                    <a:pt x="67013" y="210852"/>
                  </a:lnTo>
                  <a:lnTo>
                    <a:pt x="107568" y="233975"/>
                  </a:lnTo>
                  <a:lnTo>
                    <a:pt x="148812" y="258149"/>
                  </a:lnTo>
                  <a:lnTo>
                    <a:pt x="151304" y="256767"/>
                  </a:lnTo>
                  <a:lnTo>
                    <a:pt x="165984" y="215150"/>
                  </a:lnTo>
                  <a:lnTo>
                    <a:pt x="170507" y="176204"/>
                  </a:lnTo>
                  <a:lnTo>
                    <a:pt x="169447" y="160667"/>
                  </a:lnTo>
                  <a:lnTo>
                    <a:pt x="158508" y="113410"/>
                  </a:lnTo>
                  <a:lnTo>
                    <a:pt x="134691" y="70472"/>
                  </a:lnTo>
                  <a:lnTo>
                    <a:pt x="100330" y="36048"/>
                  </a:lnTo>
                  <a:lnTo>
                    <a:pt x="57463" y="12089"/>
                  </a:lnTo>
                  <a:lnTo>
                    <a:pt x="8125" y="544"/>
                  </a:lnTo>
                  <a:lnTo>
                    <a:pt x="2167" y="0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382484" y="5030626"/>
              <a:ext cx="169545" cy="351790"/>
            </a:xfrm>
            <a:custGeom>
              <a:avLst/>
              <a:gdLst/>
              <a:ahLst/>
              <a:cxnLst/>
              <a:rect l="l" t="t" r="r" b="b"/>
              <a:pathLst>
                <a:path w="169545" h="351789">
                  <a:moveTo>
                    <a:pt x="167272" y="0"/>
                  </a:moveTo>
                  <a:lnTo>
                    <a:pt x="154497" y="1937"/>
                  </a:lnTo>
                  <a:lnTo>
                    <a:pt x="146225" y="2481"/>
                  </a:lnTo>
                  <a:lnTo>
                    <a:pt x="138246" y="4324"/>
                  </a:lnTo>
                  <a:lnTo>
                    <a:pt x="93741" y="20626"/>
                  </a:lnTo>
                  <a:lnTo>
                    <a:pt x="56598" y="46395"/>
                  </a:lnTo>
                  <a:lnTo>
                    <a:pt x="27883" y="79989"/>
                  </a:lnTo>
                  <a:lnTo>
                    <a:pt x="8662" y="119767"/>
                  </a:lnTo>
                  <a:lnTo>
                    <a:pt x="0" y="164085"/>
                  </a:lnTo>
                  <a:lnTo>
                    <a:pt x="2962" y="211302"/>
                  </a:lnTo>
                  <a:lnTo>
                    <a:pt x="17534" y="254236"/>
                  </a:lnTo>
                  <a:lnTo>
                    <a:pt x="42718" y="291537"/>
                  </a:lnTo>
                  <a:lnTo>
                    <a:pt x="76424" y="321375"/>
                  </a:lnTo>
                  <a:lnTo>
                    <a:pt x="116565" y="341919"/>
                  </a:lnTo>
                  <a:lnTo>
                    <a:pt x="161052" y="351340"/>
                  </a:lnTo>
                  <a:lnTo>
                    <a:pt x="167230" y="351769"/>
                  </a:lnTo>
                  <a:lnTo>
                    <a:pt x="169072" y="350376"/>
                  </a:lnTo>
                  <a:lnTo>
                    <a:pt x="168779" y="302828"/>
                  </a:lnTo>
                  <a:lnTo>
                    <a:pt x="169041" y="256180"/>
                  </a:lnTo>
                  <a:lnTo>
                    <a:pt x="167544" y="254191"/>
                  </a:lnTo>
                  <a:lnTo>
                    <a:pt x="161994" y="253186"/>
                  </a:lnTo>
                  <a:lnTo>
                    <a:pt x="143010" y="247519"/>
                  </a:lnTo>
                  <a:lnTo>
                    <a:pt x="126872" y="238051"/>
                  </a:lnTo>
                  <a:lnTo>
                    <a:pt x="113691" y="224815"/>
                  </a:lnTo>
                  <a:lnTo>
                    <a:pt x="103577" y="207847"/>
                  </a:lnTo>
                  <a:lnTo>
                    <a:pt x="96753" y="172647"/>
                  </a:lnTo>
                  <a:lnTo>
                    <a:pt x="105889" y="139545"/>
                  </a:lnTo>
                  <a:lnTo>
                    <a:pt x="128323" y="113455"/>
                  </a:lnTo>
                  <a:lnTo>
                    <a:pt x="161397" y="99295"/>
                  </a:lnTo>
                  <a:lnTo>
                    <a:pt x="166895" y="98342"/>
                  </a:lnTo>
                  <a:lnTo>
                    <a:pt x="169209" y="96562"/>
                  </a:lnTo>
                  <a:lnTo>
                    <a:pt x="168786" y="80345"/>
                  </a:lnTo>
                  <a:lnTo>
                    <a:pt x="168853" y="49694"/>
                  </a:lnTo>
                  <a:lnTo>
                    <a:pt x="169020" y="1706"/>
                  </a:lnTo>
                  <a:lnTo>
                    <a:pt x="167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563577" y="5030819"/>
              <a:ext cx="169545" cy="352425"/>
            </a:xfrm>
            <a:custGeom>
              <a:avLst/>
              <a:gdLst/>
              <a:ahLst/>
              <a:cxnLst/>
              <a:rect l="l" t="t" r="r" b="b"/>
              <a:pathLst>
                <a:path w="169545" h="352425">
                  <a:moveTo>
                    <a:pt x="3874" y="0"/>
                  </a:moveTo>
                  <a:lnTo>
                    <a:pt x="230" y="261"/>
                  </a:lnTo>
                  <a:lnTo>
                    <a:pt x="565" y="28971"/>
                  </a:lnTo>
                  <a:lnTo>
                    <a:pt x="345" y="96279"/>
                  </a:lnTo>
                  <a:lnTo>
                    <a:pt x="2240" y="98688"/>
                  </a:lnTo>
                  <a:lnTo>
                    <a:pt x="12156" y="99096"/>
                  </a:lnTo>
                  <a:lnTo>
                    <a:pt x="17057" y="100457"/>
                  </a:lnTo>
                  <a:lnTo>
                    <a:pt x="61248" y="135388"/>
                  </a:lnTo>
                  <a:lnTo>
                    <a:pt x="71893" y="185826"/>
                  </a:lnTo>
                  <a:lnTo>
                    <a:pt x="65457" y="209157"/>
                  </a:lnTo>
                  <a:lnTo>
                    <a:pt x="51786" y="229057"/>
                  </a:lnTo>
                  <a:lnTo>
                    <a:pt x="32151" y="244105"/>
                  </a:lnTo>
                  <a:lnTo>
                    <a:pt x="7821" y="252882"/>
                  </a:lnTo>
                  <a:lnTo>
                    <a:pt x="1978" y="254034"/>
                  </a:lnTo>
                  <a:lnTo>
                    <a:pt x="219" y="256191"/>
                  </a:lnTo>
                  <a:lnTo>
                    <a:pt x="498" y="271863"/>
                  </a:lnTo>
                  <a:lnTo>
                    <a:pt x="450" y="301938"/>
                  </a:lnTo>
                  <a:lnTo>
                    <a:pt x="551" y="332593"/>
                  </a:lnTo>
                  <a:lnTo>
                    <a:pt x="0" y="350010"/>
                  </a:lnTo>
                  <a:lnTo>
                    <a:pt x="2659" y="352073"/>
                  </a:lnTo>
                  <a:lnTo>
                    <a:pt x="10973" y="350502"/>
                  </a:lnTo>
                  <a:lnTo>
                    <a:pt x="12805" y="350533"/>
                  </a:lnTo>
                  <a:lnTo>
                    <a:pt x="60322" y="338713"/>
                  </a:lnTo>
                  <a:lnTo>
                    <a:pt x="99203" y="317763"/>
                  </a:lnTo>
                  <a:lnTo>
                    <a:pt x="130746" y="287168"/>
                  </a:lnTo>
                  <a:lnTo>
                    <a:pt x="154466" y="246662"/>
                  </a:lnTo>
                  <a:lnTo>
                    <a:pt x="168738" y="197946"/>
                  </a:lnTo>
                  <a:lnTo>
                    <a:pt x="169031" y="150805"/>
                  </a:lnTo>
                  <a:lnTo>
                    <a:pt x="155479" y="105563"/>
                  </a:lnTo>
                  <a:lnTo>
                    <a:pt x="128215" y="62542"/>
                  </a:lnTo>
                  <a:lnTo>
                    <a:pt x="75432" y="19621"/>
                  </a:lnTo>
                  <a:lnTo>
                    <a:pt x="9737" y="659"/>
                  </a:lnTo>
                  <a:lnTo>
                    <a:pt x="3874" y="0"/>
                  </a:lnTo>
                  <a:close/>
                </a:path>
              </a:pathLst>
            </a:custGeom>
            <a:solidFill>
              <a:srgbClr val="36363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048527" y="2324063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114973" y="2376105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48526" y="502555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14973" y="5077593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48526" y="8041166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14973" y="809320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0" y="500802"/>
            <a:ext cx="4954905" cy="10313670"/>
            <a:chOff x="0" y="500802"/>
            <a:chExt cx="4954905" cy="10313670"/>
          </a:xfrm>
        </p:grpSpPr>
        <p:sp>
          <p:nvSpPr>
            <p:cNvPr id="22" name="object 22"/>
            <p:cNvSpPr/>
            <p:nvPr/>
          </p:nvSpPr>
          <p:spPr>
            <a:xfrm>
              <a:off x="0" y="500804"/>
              <a:ext cx="4954905" cy="10313670"/>
            </a:xfrm>
            <a:custGeom>
              <a:avLst/>
              <a:gdLst/>
              <a:ahLst/>
              <a:cxnLst/>
              <a:rect l="l" t="t" r="r" b="b"/>
              <a:pathLst>
                <a:path w="4954905" h="10313670">
                  <a:moveTo>
                    <a:pt x="2392718" y="8387169"/>
                  </a:moveTo>
                  <a:lnTo>
                    <a:pt x="2389708" y="8338845"/>
                  </a:lnTo>
                  <a:lnTo>
                    <a:pt x="2380945" y="8292312"/>
                  </a:lnTo>
                  <a:lnTo>
                    <a:pt x="2366784" y="8247926"/>
                  </a:lnTo>
                  <a:lnTo>
                    <a:pt x="2347569" y="8206054"/>
                  </a:lnTo>
                  <a:lnTo>
                    <a:pt x="2323693" y="8167065"/>
                  </a:lnTo>
                  <a:lnTo>
                    <a:pt x="2295487" y="8131315"/>
                  </a:lnTo>
                  <a:lnTo>
                    <a:pt x="2263317" y="8099145"/>
                  </a:lnTo>
                  <a:lnTo>
                    <a:pt x="2227567" y="8070939"/>
                  </a:lnTo>
                  <a:lnTo>
                    <a:pt x="2188565" y="8047063"/>
                  </a:lnTo>
                  <a:lnTo>
                    <a:pt x="2146706" y="8027848"/>
                  </a:lnTo>
                  <a:lnTo>
                    <a:pt x="2102319" y="8013687"/>
                  </a:lnTo>
                  <a:lnTo>
                    <a:pt x="2055787" y="8004924"/>
                  </a:lnTo>
                  <a:lnTo>
                    <a:pt x="2007463" y="8001914"/>
                  </a:lnTo>
                  <a:lnTo>
                    <a:pt x="0" y="8001965"/>
                  </a:lnTo>
                  <a:lnTo>
                    <a:pt x="0" y="10313632"/>
                  </a:lnTo>
                  <a:lnTo>
                    <a:pt x="2007425" y="10313632"/>
                  </a:lnTo>
                  <a:lnTo>
                    <a:pt x="2055749" y="10310635"/>
                  </a:lnTo>
                  <a:lnTo>
                    <a:pt x="2102294" y="10301872"/>
                  </a:lnTo>
                  <a:lnTo>
                    <a:pt x="2146681" y="10287698"/>
                  </a:lnTo>
                  <a:lnTo>
                    <a:pt x="2188553" y="10268496"/>
                  </a:lnTo>
                  <a:lnTo>
                    <a:pt x="2227542" y="10244607"/>
                  </a:lnTo>
                  <a:lnTo>
                    <a:pt x="2263305" y="10216401"/>
                  </a:lnTo>
                  <a:lnTo>
                    <a:pt x="2295474" y="10184232"/>
                  </a:lnTo>
                  <a:lnTo>
                    <a:pt x="2323681" y="10148468"/>
                  </a:lnTo>
                  <a:lnTo>
                    <a:pt x="2347569" y="10109479"/>
                  </a:lnTo>
                  <a:lnTo>
                    <a:pt x="2366772" y="10067607"/>
                  </a:lnTo>
                  <a:lnTo>
                    <a:pt x="2380945" y="10023221"/>
                  </a:lnTo>
                  <a:lnTo>
                    <a:pt x="2389708" y="9976675"/>
                  </a:lnTo>
                  <a:lnTo>
                    <a:pt x="2392718" y="9928352"/>
                  </a:lnTo>
                  <a:lnTo>
                    <a:pt x="2392718" y="8387169"/>
                  </a:lnTo>
                  <a:close/>
                </a:path>
                <a:path w="4954905" h="10313670">
                  <a:moveTo>
                    <a:pt x="2392718" y="5719851"/>
                  </a:moveTo>
                  <a:lnTo>
                    <a:pt x="2389708" y="5671540"/>
                  </a:lnTo>
                  <a:lnTo>
                    <a:pt x="2380945" y="5625008"/>
                  </a:lnTo>
                  <a:lnTo>
                    <a:pt x="2366784" y="5580621"/>
                  </a:lnTo>
                  <a:lnTo>
                    <a:pt x="2347569" y="5538749"/>
                  </a:lnTo>
                  <a:lnTo>
                    <a:pt x="2323693" y="5499760"/>
                  </a:lnTo>
                  <a:lnTo>
                    <a:pt x="2295487" y="5464010"/>
                  </a:lnTo>
                  <a:lnTo>
                    <a:pt x="2263317" y="5431841"/>
                  </a:lnTo>
                  <a:lnTo>
                    <a:pt x="2227567" y="5403634"/>
                  </a:lnTo>
                  <a:lnTo>
                    <a:pt x="2188565" y="5379745"/>
                  </a:lnTo>
                  <a:lnTo>
                    <a:pt x="2146706" y="5360543"/>
                  </a:lnTo>
                  <a:lnTo>
                    <a:pt x="2102319" y="5346382"/>
                  </a:lnTo>
                  <a:lnTo>
                    <a:pt x="2055787" y="5337619"/>
                  </a:lnTo>
                  <a:lnTo>
                    <a:pt x="2007463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07425" y="7646327"/>
                  </a:lnTo>
                  <a:lnTo>
                    <a:pt x="2055749" y="7643330"/>
                  </a:lnTo>
                  <a:lnTo>
                    <a:pt x="2102294" y="7634567"/>
                  </a:lnTo>
                  <a:lnTo>
                    <a:pt x="2146681" y="7620394"/>
                  </a:lnTo>
                  <a:lnTo>
                    <a:pt x="2188553" y="7601191"/>
                  </a:lnTo>
                  <a:lnTo>
                    <a:pt x="2227542" y="7577302"/>
                  </a:lnTo>
                  <a:lnTo>
                    <a:pt x="2263305" y="7549096"/>
                  </a:lnTo>
                  <a:lnTo>
                    <a:pt x="2295474" y="7516927"/>
                  </a:lnTo>
                  <a:lnTo>
                    <a:pt x="2323681" y="7481163"/>
                  </a:lnTo>
                  <a:lnTo>
                    <a:pt x="2347569" y="7442174"/>
                  </a:lnTo>
                  <a:lnTo>
                    <a:pt x="2366772" y="7400303"/>
                  </a:lnTo>
                  <a:lnTo>
                    <a:pt x="2380945" y="7355916"/>
                  </a:lnTo>
                  <a:lnTo>
                    <a:pt x="2389708" y="7309371"/>
                  </a:lnTo>
                  <a:lnTo>
                    <a:pt x="2392718" y="7261047"/>
                  </a:lnTo>
                  <a:lnTo>
                    <a:pt x="2392718" y="5719851"/>
                  </a:lnTo>
                  <a:close/>
                </a:path>
                <a:path w="4954905" h="10313670">
                  <a:moveTo>
                    <a:pt x="2392718" y="3052559"/>
                  </a:moveTo>
                  <a:lnTo>
                    <a:pt x="2389708" y="3004235"/>
                  </a:lnTo>
                  <a:lnTo>
                    <a:pt x="2380945" y="2957703"/>
                  </a:lnTo>
                  <a:lnTo>
                    <a:pt x="2366784" y="2913316"/>
                  </a:lnTo>
                  <a:lnTo>
                    <a:pt x="2347569" y="2871457"/>
                  </a:lnTo>
                  <a:lnTo>
                    <a:pt x="2323693" y="2832455"/>
                  </a:lnTo>
                  <a:lnTo>
                    <a:pt x="2295487" y="2796705"/>
                  </a:lnTo>
                  <a:lnTo>
                    <a:pt x="2263317" y="2764536"/>
                  </a:lnTo>
                  <a:lnTo>
                    <a:pt x="2227567" y="2736329"/>
                  </a:lnTo>
                  <a:lnTo>
                    <a:pt x="2188565" y="2712453"/>
                  </a:lnTo>
                  <a:lnTo>
                    <a:pt x="2146706" y="2693238"/>
                  </a:lnTo>
                  <a:lnTo>
                    <a:pt x="2102319" y="2679077"/>
                  </a:lnTo>
                  <a:lnTo>
                    <a:pt x="2055787" y="2670314"/>
                  </a:lnTo>
                  <a:lnTo>
                    <a:pt x="2007463" y="2667304"/>
                  </a:lnTo>
                  <a:lnTo>
                    <a:pt x="0" y="2667355"/>
                  </a:lnTo>
                  <a:lnTo>
                    <a:pt x="0" y="4979035"/>
                  </a:lnTo>
                  <a:lnTo>
                    <a:pt x="2007425" y="4979035"/>
                  </a:lnTo>
                  <a:lnTo>
                    <a:pt x="2055749" y="4976025"/>
                  </a:lnTo>
                  <a:lnTo>
                    <a:pt x="2102294" y="4967262"/>
                  </a:lnTo>
                  <a:lnTo>
                    <a:pt x="2146681" y="4953089"/>
                  </a:lnTo>
                  <a:lnTo>
                    <a:pt x="2188553" y="4933886"/>
                  </a:lnTo>
                  <a:lnTo>
                    <a:pt x="2227542" y="4909998"/>
                  </a:lnTo>
                  <a:lnTo>
                    <a:pt x="2263305" y="4881791"/>
                  </a:lnTo>
                  <a:lnTo>
                    <a:pt x="2295474" y="4849622"/>
                  </a:lnTo>
                  <a:lnTo>
                    <a:pt x="2323681" y="4813859"/>
                  </a:lnTo>
                  <a:lnTo>
                    <a:pt x="2347569" y="4774870"/>
                  </a:lnTo>
                  <a:lnTo>
                    <a:pt x="2366772" y="4732985"/>
                  </a:lnTo>
                  <a:lnTo>
                    <a:pt x="2380945" y="4688598"/>
                  </a:lnTo>
                  <a:lnTo>
                    <a:pt x="2389708" y="4642066"/>
                  </a:lnTo>
                  <a:lnTo>
                    <a:pt x="2392718" y="4593729"/>
                  </a:lnTo>
                  <a:lnTo>
                    <a:pt x="2392718" y="3052559"/>
                  </a:lnTo>
                  <a:close/>
                </a:path>
                <a:path w="4954905" h="10313670">
                  <a:moveTo>
                    <a:pt x="2392718" y="385254"/>
                  </a:moveTo>
                  <a:lnTo>
                    <a:pt x="2389708" y="336918"/>
                  </a:lnTo>
                  <a:lnTo>
                    <a:pt x="2380945" y="290385"/>
                  </a:lnTo>
                  <a:lnTo>
                    <a:pt x="2366784" y="246011"/>
                  </a:lnTo>
                  <a:lnTo>
                    <a:pt x="2347569" y="204139"/>
                  </a:lnTo>
                  <a:lnTo>
                    <a:pt x="2323693" y="165150"/>
                  </a:lnTo>
                  <a:lnTo>
                    <a:pt x="2295487" y="129387"/>
                  </a:lnTo>
                  <a:lnTo>
                    <a:pt x="2263317" y="97231"/>
                  </a:lnTo>
                  <a:lnTo>
                    <a:pt x="2227567" y="69024"/>
                  </a:lnTo>
                  <a:lnTo>
                    <a:pt x="2188565" y="45135"/>
                  </a:lnTo>
                  <a:lnTo>
                    <a:pt x="2146706" y="25933"/>
                  </a:lnTo>
                  <a:lnTo>
                    <a:pt x="2102319" y="11772"/>
                  </a:lnTo>
                  <a:lnTo>
                    <a:pt x="2055787" y="3009"/>
                  </a:lnTo>
                  <a:lnTo>
                    <a:pt x="2007463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07425" y="2311717"/>
                  </a:lnTo>
                  <a:lnTo>
                    <a:pt x="2055749" y="2308720"/>
                  </a:lnTo>
                  <a:lnTo>
                    <a:pt x="2102294" y="2299957"/>
                  </a:lnTo>
                  <a:lnTo>
                    <a:pt x="2146681" y="2285784"/>
                  </a:lnTo>
                  <a:lnTo>
                    <a:pt x="2188553" y="2266581"/>
                  </a:lnTo>
                  <a:lnTo>
                    <a:pt x="2227542" y="2242693"/>
                  </a:lnTo>
                  <a:lnTo>
                    <a:pt x="2263305" y="2214486"/>
                  </a:lnTo>
                  <a:lnTo>
                    <a:pt x="2295474" y="2182317"/>
                  </a:lnTo>
                  <a:lnTo>
                    <a:pt x="2323681" y="2146554"/>
                  </a:lnTo>
                  <a:lnTo>
                    <a:pt x="2347569" y="2107565"/>
                  </a:lnTo>
                  <a:lnTo>
                    <a:pt x="2366772" y="2065680"/>
                  </a:lnTo>
                  <a:lnTo>
                    <a:pt x="2380945" y="2021293"/>
                  </a:lnTo>
                  <a:lnTo>
                    <a:pt x="2389708" y="1974761"/>
                  </a:lnTo>
                  <a:lnTo>
                    <a:pt x="2392718" y="1926424"/>
                  </a:lnTo>
                  <a:lnTo>
                    <a:pt x="2392718" y="385254"/>
                  </a:lnTo>
                  <a:close/>
                </a:path>
                <a:path w="4954905" h="10313670">
                  <a:moveTo>
                    <a:pt x="4954562" y="9738563"/>
                  </a:moveTo>
                  <a:lnTo>
                    <a:pt x="4949672" y="9714395"/>
                  </a:lnTo>
                  <a:lnTo>
                    <a:pt x="4945710" y="9708528"/>
                  </a:lnTo>
                  <a:lnTo>
                    <a:pt x="4945710" y="9738563"/>
                  </a:lnTo>
                  <a:lnTo>
                    <a:pt x="4945710" y="9969411"/>
                  </a:lnTo>
                  <a:lnTo>
                    <a:pt x="4941519" y="9990125"/>
                  </a:lnTo>
                  <a:lnTo>
                    <a:pt x="4930089" y="10007067"/>
                  </a:lnTo>
                  <a:lnTo>
                    <a:pt x="4913147" y="10018509"/>
                  </a:lnTo>
                  <a:lnTo>
                    <a:pt x="4892433" y="10022700"/>
                  </a:lnTo>
                  <a:lnTo>
                    <a:pt x="4110659" y="10022700"/>
                  </a:lnTo>
                  <a:lnTo>
                    <a:pt x="4089946" y="10018509"/>
                  </a:lnTo>
                  <a:lnTo>
                    <a:pt x="4073004" y="10007067"/>
                  </a:lnTo>
                  <a:lnTo>
                    <a:pt x="4061574" y="9990125"/>
                  </a:lnTo>
                  <a:lnTo>
                    <a:pt x="4057383" y="9969411"/>
                  </a:lnTo>
                  <a:lnTo>
                    <a:pt x="4057383" y="9738563"/>
                  </a:lnTo>
                  <a:lnTo>
                    <a:pt x="4061574" y="9717837"/>
                  </a:lnTo>
                  <a:lnTo>
                    <a:pt x="4073004" y="9700908"/>
                  </a:lnTo>
                  <a:lnTo>
                    <a:pt x="4089946" y="9689478"/>
                  </a:lnTo>
                  <a:lnTo>
                    <a:pt x="4110659" y="9685287"/>
                  </a:lnTo>
                  <a:lnTo>
                    <a:pt x="4892433" y="9685287"/>
                  </a:lnTo>
                  <a:lnTo>
                    <a:pt x="4913147" y="9689478"/>
                  </a:lnTo>
                  <a:lnTo>
                    <a:pt x="4930089" y="9700908"/>
                  </a:lnTo>
                  <a:lnTo>
                    <a:pt x="4941519" y="9717837"/>
                  </a:lnTo>
                  <a:lnTo>
                    <a:pt x="4945710" y="9738563"/>
                  </a:lnTo>
                  <a:lnTo>
                    <a:pt x="4945710" y="9708528"/>
                  </a:lnTo>
                  <a:lnTo>
                    <a:pt x="4936350" y="9694647"/>
                  </a:lnTo>
                  <a:lnTo>
                    <a:pt x="4922469" y="9685287"/>
                  </a:lnTo>
                  <a:lnTo>
                    <a:pt x="4916589" y="9681324"/>
                  </a:lnTo>
                  <a:lnTo>
                    <a:pt x="4892433" y="9676422"/>
                  </a:lnTo>
                  <a:lnTo>
                    <a:pt x="4110659" y="9676422"/>
                  </a:lnTo>
                  <a:lnTo>
                    <a:pt x="4086504" y="9681324"/>
                  </a:lnTo>
                  <a:lnTo>
                    <a:pt x="4066743" y="9694647"/>
                  </a:lnTo>
                  <a:lnTo>
                    <a:pt x="4053408" y="9714395"/>
                  </a:lnTo>
                  <a:lnTo>
                    <a:pt x="4048518" y="9738563"/>
                  </a:lnTo>
                  <a:lnTo>
                    <a:pt x="4048518" y="9969411"/>
                  </a:lnTo>
                  <a:lnTo>
                    <a:pt x="4053408" y="9993579"/>
                  </a:lnTo>
                  <a:lnTo>
                    <a:pt x="4066743" y="10013328"/>
                  </a:lnTo>
                  <a:lnTo>
                    <a:pt x="4086504" y="10026663"/>
                  </a:lnTo>
                  <a:lnTo>
                    <a:pt x="4110659" y="10031552"/>
                  </a:lnTo>
                  <a:lnTo>
                    <a:pt x="4892433" y="10031552"/>
                  </a:lnTo>
                  <a:lnTo>
                    <a:pt x="4916589" y="10026663"/>
                  </a:lnTo>
                  <a:lnTo>
                    <a:pt x="4922456" y="10022700"/>
                  </a:lnTo>
                  <a:lnTo>
                    <a:pt x="4936350" y="10013328"/>
                  </a:lnTo>
                  <a:lnTo>
                    <a:pt x="4949672" y="9993579"/>
                  </a:lnTo>
                  <a:lnTo>
                    <a:pt x="4954562" y="9969411"/>
                  </a:lnTo>
                  <a:lnTo>
                    <a:pt x="4954562" y="97385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713" y="785316"/>
              <a:ext cx="1821934" cy="182193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592" y="3329741"/>
              <a:ext cx="1989468" cy="198946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888" y="8711776"/>
              <a:ext cx="1968526" cy="196852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592" y="5999817"/>
              <a:ext cx="1978997" cy="197899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1643" y="8046964"/>
              <a:ext cx="345521" cy="34554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1643" y="2329861"/>
              <a:ext cx="345521" cy="34554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2944915" y="5910303"/>
            <a:ext cx="2021205" cy="197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21336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Толстовка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унисекс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капюшоном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30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SELEN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260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9050">
              <a:lnSpc>
                <a:spcPct val="100000"/>
              </a:lnSpc>
              <a:spcBef>
                <a:spcPts val="80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52101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  <a:spcBef>
                <a:spcPts val="136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футер</a:t>
            </a:r>
            <a:r>
              <a:rPr sz="1150" b="0" spc="409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двуниточный,</a:t>
            </a:r>
            <a:r>
              <a:rPr sz="1150" b="0" spc="4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50%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6670" marR="5080">
              <a:lnSpc>
                <a:spcPct val="101600"/>
              </a:lnSpc>
              <a:spcBef>
                <a:spcPts val="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хлопок,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50%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14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260</a:t>
            </a:r>
            <a:r>
              <a:rPr sz="1150" b="0" spc="14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г/м2,</a:t>
            </a:r>
            <a:r>
              <a:rPr sz="1150" b="0" spc="14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без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начеса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14973" y="10235783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61573" y="1878040"/>
            <a:ext cx="1852930" cy="1436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Футболка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мужская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0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LUANDA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150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99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7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351000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670" marR="5080">
              <a:lnSpc>
                <a:spcPts val="1360"/>
              </a:lnSpc>
              <a:spcBef>
                <a:spcPts val="14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100%,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150г/м2.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61573" y="4621412"/>
            <a:ext cx="1773555" cy="12080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Сумка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футбольная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5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40640">
              <a:lnSpc>
                <a:spcPct val="100000"/>
              </a:lnSpc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7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161030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  <a:spcBef>
                <a:spcPts val="138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600D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" y="502994"/>
            <a:ext cx="19590385" cy="9319260"/>
            <a:chOff x="3" y="502994"/>
            <a:chExt cx="19590385" cy="9319260"/>
          </a:xfrm>
        </p:grpSpPr>
        <p:sp>
          <p:nvSpPr>
            <p:cNvPr id="8" name="object 8"/>
            <p:cNvSpPr/>
            <p:nvPr/>
          </p:nvSpPr>
          <p:spPr>
            <a:xfrm>
              <a:off x="19077865" y="503002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42"/>
                  </a:moveTo>
                  <a:lnTo>
                    <a:pt x="366903" y="428942"/>
                  </a:lnTo>
                  <a:lnTo>
                    <a:pt x="366903" y="486905"/>
                  </a:lnTo>
                  <a:lnTo>
                    <a:pt x="443877" y="486905"/>
                  </a:lnTo>
                  <a:lnTo>
                    <a:pt x="437324" y="517753"/>
                  </a:lnTo>
                  <a:lnTo>
                    <a:pt x="419341" y="543090"/>
                  </a:lnTo>
                  <a:lnTo>
                    <a:pt x="392430" y="560247"/>
                  </a:lnTo>
                  <a:lnTo>
                    <a:pt x="359067" y="566559"/>
                  </a:lnTo>
                  <a:lnTo>
                    <a:pt x="315493" y="555523"/>
                  </a:lnTo>
                  <a:lnTo>
                    <a:pt x="285508" y="526973"/>
                  </a:lnTo>
                  <a:lnTo>
                    <a:pt x="268198" y="487730"/>
                  </a:lnTo>
                  <a:lnTo>
                    <a:pt x="262636" y="444614"/>
                  </a:lnTo>
                  <a:lnTo>
                    <a:pt x="269582" y="389712"/>
                  </a:lnTo>
                  <a:lnTo>
                    <a:pt x="289255" y="349681"/>
                  </a:lnTo>
                  <a:lnTo>
                    <a:pt x="319836" y="325158"/>
                  </a:lnTo>
                  <a:lnTo>
                    <a:pt x="359524" y="316839"/>
                  </a:lnTo>
                  <a:lnTo>
                    <a:pt x="388086" y="321437"/>
                  </a:lnTo>
                  <a:lnTo>
                    <a:pt x="412381" y="333997"/>
                  </a:lnTo>
                  <a:lnTo>
                    <a:pt x="429869" y="352628"/>
                  </a:lnTo>
                  <a:lnTo>
                    <a:pt x="438048" y="375475"/>
                  </a:lnTo>
                  <a:lnTo>
                    <a:pt x="511225" y="375475"/>
                  </a:lnTo>
                  <a:lnTo>
                    <a:pt x="501408" y="336384"/>
                  </a:lnTo>
                  <a:lnTo>
                    <a:pt x="479437" y="303580"/>
                  </a:lnTo>
                  <a:lnTo>
                    <a:pt x="447205" y="278434"/>
                  </a:lnTo>
                  <a:lnTo>
                    <a:pt x="406590" y="262331"/>
                  </a:lnTo>
                  <a:lnTo>
                    <a:pt x="359524" y="256654"/>
                  </a:lnTo>
                  <a:lnTo>
                    <a:pt x="307759" y="263220"/>
                  </a:lnTo>
                  <a:lnTo>
                    <a:pt x="281698" y="274548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89"/>
                  </a:lnTo>
                  <a:lnTo>
                    <a:pt x="207721" y="347916"/>
                  </a:lnTo>
                  <a:lnTo>
                    <a:pt x="193217" y="392125"/>
                  </a:lnTo>
                  <a:lnTo>
                    <a:pt x="188353" y="441490"/>
                  </a:lnTo>
                  <a:lnTo>
                    <a:pt x="193332" y="488937"/>
                  </a:lnTo>
                  <a:lnTo>
                    <a:pt x="207810" y="532866"/>
                  </a:lnTo>
                  <a:lnTo>
                    <a:pt x="231038" y="571004"/>
                  </a:lnTo>
                  <a:lnTo>
                    <a:pt x="262267" y="601065"/>
                  </a:lnTo>
                  <a:lnTo>
                    <a:pt x="300799" y="620788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87" y="615594"/>
                  </a:lnTo>
                  <a:lnTo>
                    <a:pt x="433463" y="600964"/>
                  </a:lnTo>
                  <a:lnTo>
                    <a:pt x="450126" y="581329"/>
                  </a:lnTo>
                  <a:lnTo>
                    <a:pt x="451700" y="615772"/>
                  </a:lnTo>
                  <a:lnTo>
                    <a:pt x="511898" y="615772"/>
                  </a:lnTo>
                  <a:lnTo>
                    <a:pt x="511898" y="428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854612"/>
              <a:ext cx="2401570" cy="7646670"/>
            </a:xfrm>
            <a:custGeom>
              <a:avLst/>
              <a:gdLst/>
              <a:ahLst/>
              <a:cxnLst/>
              <a:rect l="l" t="t" r="r" b="b"/>
              <a:pathLst>
                <a:path w="2401570" h="7646670">
                  <a:moveTo>
                    <a:pt x="2401176" y="5719851"/>
                  </a:moveTo>
                  <a:lnTo>
                    <a:pt x="2398179" y="5671528"/>
                  </a:lnTo>
                  <a:lnTo>
                    <a:pt x="2389416" y="5624995"/>
                  </a:lnTo>
                  <a:lnTo>
                    <a:pt x="2375255" y="5580621"/>
                  </a:lnTo>
                  <a:lnTo>
                    <a:pt x="2356040" y="5538749"/>
                  </a:lnTo>
                  <a:lnTo>
                    <a:pt x="2332164" y="5499760"/>
                  </a:lnTo>
                  <a:lnTo>
                    <a:pt x="2303957" y="5463997"/>
                  </a:lnTo>
                  <a:lnTo>
                    <a:pt x="2271788" y="5431841"/>
                  </a:lnTo>
                  <a:lnTo>
                    <a:pt x="2236038" y="5403634"/>
                  </a:lnTo>
                  <a:lnTo>
                    <a:pt x="2197036" y="5379745"/>
                  </a:lnTo>
                  <a:lnTo>
                    <a:pt x="2155177" y="5360543"/>
                  </a:lnTo>
                  <a:lnTo>
                    <a:pt x="2110790" y="5346382"/>
                  </a:lnTo>
                  <a:lnTo>
                    <a:pt x="2064258" y="5337619"/>
                  </a:lnTo>
                  <a:lnTo>
                    <a:pt x="2015934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15896" y="7646327"/>
                  </a:lnTo>
                  <a:lnTo>
                    <a:pt x="2064219" y="7643330"/>
                  </a:lnTo>
                  <a:lnTo>
                    <a:pt x="2110765" y="7634567"/>
                  </a:lnTo>
                  <a:lnTo>
                    <a:pt x="2155152" y="7620394"/>
                  </a:lnTo>
                  <a:lnTo>
                    <a:pt x="2197023" y="7601191"/>
                  </a:lnTo>
                  <a:lnTo>
                    <a:pt x="2236012" y="7577302"/>
                  </a:lnTo>
                  <a:lnTo>
                    <a:pt x="2271776" y="7549096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74"/>
                  </a:lnTo>
                  <a:lnTo>
                    <a:pt x="2375243" y="7400303"/>
                  </a:lnTo>
                  <a:lnTo>
                    <a:pt x="2389416" y="7355916"/>
                  </a:lnTo>
                  <a:lnTo>
                    <a:pt x="2398179" y="7309371"/>
                  </a:lnTo>
                  <a:lnTo>
                    <a:pt x="2401176" y="7261047"/>
                  </a:lnTo>
                  <a:lnTo>
                    <a:pt x="2401176" y="5719851"/>
                  </a:lnTo>
                  <a:close/>
                </a:path>
                <a:path w="2401570" h="7646670">
                  <a:moveTo>
                    <a:pt x="2401176" y="3052559"/>
                  </a:moveTo>
                  <a:lnTo>
                    <a:pt x="2398179" y="3004223"/>
                  </a:lnTo>
                  <a:lnTo>
                    <a:pt x="2389416" y="2957690"/>
                  </a:lnTo>
                  <a:lnTo>
                    <a:pt x="2375255" y="2913316"/>
                  </a:lnTo>
                  <a:lnTo>
                    <a:pt x="2356040" y="2871444"/>
                  </a:lnTo>
                  <a:lnTo>
                    <a:pt x="2332164" y="2832455"/>
                  </a:lnTo>
                  <a:lnTo>
                    <a:pt x="2303957" y="2796692"/>
                  </a:lnTo>
                  <a:lnTo>
                    <a:pt x="2271788" y="2764536"/>
                  </a:lnTo>
                  <a:lnTo>
                    <a:pt x="2236038" y="2736329"/>
                  </a:lnTo>
                  <a:lnTo>
                    <a:pt x="2197036" y="2712440"/>
                  </a:lnTo>
                  <a:lnTo>
                    <a:pt x="2155177" y="2693238"/>
                  </a:lnTo>
                  <a:lnTo>
                    <a:pt x="2110790" y="2679077"/>
                  </a:lnTo>
                  <a:lnTo>
                    <a:pt x="2064258" y="2670314"/>
                  </a:lnTo>
                  <a:lnTo>
                    <a:pt x="2015934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15896" y="4979022"/>
                  </a:lnTo>
                  <a:lnTo>
                    <a:pt x="2064219" y="4976025"/>
                  </a:lnTo>
                  <a:lnTo>
                    <a:pt x="2110765" y="4967262"/>
                  </a:lnTo>
                  <a:lnTo>
                    <a:pt x="2155152" y="4953089"/>
                  </a:lnTo>
                  <a:lnTo>
                    <a:pt x="2197023" y="4933886"/>
                  </a:lnTo>
                  <a:lnTo>
                    <a:pt x="2236012" y="4909998"/>
                  </a:lnTo>
                  <a:lnTo>
                    <a:pt x="2271776" y="4881791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70"/>
                  </a:lnTo>
                  <a:lnTo>
                    <a:pt x="2375243" y="4732998"/>
                  </a:lnTo>
                  <a:lnTo>
                    <a:pt x="2389416" y="4688611"/>
                  </a:lnTo>
                  <a:lnTo>
                    <a:pt x="2398179" y="4642066"/>
                  </a:lnTo>
                  <a:lnTo>
                    <a:pt x="2401176" y="4593742"/>
                  </a:lnTo>
                  <a:lnTo>
                    <a:pt x="2401176" y="3052559"/>
                  </a:lnTo>
                  <a:close/>
                </a:path>
                <a:path w="2401570" h="7646670">
                  <a:moveTo>
                    <a:pt x="2401176" y="385241"/>
                  </a:moveTo>
                  <a:lnTo>
                    <a:pt x="2398179" y="336918"/>
                  </a:lnTo>
                  <a:lnTo>
                    <a:pt x="2389416" y="290385"/>
                  </a:lnTo>
                  <a:lnTo>
                    <a:pt x="2375255" y="246011"/>
                  </a:lnTo>
                  <a:lnTo>
                    <a:pt x="2356040" y="204139"/>
                  </a:lnTo>
                  <a:lnTo>
                    <a:pt x="2332164" y="165150"/>
                  </a:lnTo>
                  <a:lnTo>
                    <a:pt x="2303957" y="129387"/>
                  </a:lnTo>
                  <a:lnTo>
                    <a:pt x="2271788" y="97231"/>
                  </a:lnTo>
                  <a:lnTo>
                    <a:pt x="2236038" y="69024"/>
                  </a:lnTo>
                  <a:lnTo>
                    <a:pt x="2197036" y="45135"/>
                  </a:lnTo>
                  <a:lnTo>
                    <a:pt x="2155177" y="25933"/>
                  </a:lnTo>
                  <a:lnTo>
                    <a:pt x="2110790" y="11772"/>
                  </a:lnTo>
                  <a:lnTo>
                    <a:pt x="2064258" y="3009"/>
                  </a:lnTo>
                  <a:lnTo>
                    <a:pt x="2015934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15896" y="2311717"/>
                  </a:lnTo>
                  <a:lnTo>
                    <a:pt x="2064219" y="2308720"/>
                  </a:lnTo>
                  <a:lnTo>
                    <a:pt x="2110765" y="2299957"/>
                  </a:lnTo>
                  <a:lnTo>
                    <a:pt x="2155152" y="2285784"/>
                  </a:lnTo>
                  <a:lnTo>
                    <a:pt x="2197023" y="2266581"/>
                  </a:lnTo>
                  <a:lnTo>
                    <a:pt x="2236012" y="2242693"/>
                  </a:lnTo>
                  <a:lnTo>
                    <a:pt x="2271776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65"/>
                  </a:lnTo>
                  <a:lnTo>
                    <a:pt x="2375243" y="2065693"/>
                  </a:lnTo>
                  <a:lnTo>
                    <a:pt x="2389416" y="2021306"/>
                  </a:lnTo>
                  <a:lnTo>
                    <a:pt x="2398179" y="1974761"/>
                  </a:lnTo>
                  <a:lnTo>
                    <a:pt x="2401176" y="1926437"/>
                  </a:lnTo>
                  <a:lnTo>
                    <a:pt x="2401176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4733" y="9477681"/>
              <a:ext cx="343998" cy="34400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262" y="3488334"/>
              <a:ext cx="343998" cy="34400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475540" y="6467394"/>
              <a:ext cx="293370" cy="129539"/>
            </a:xfrm>
            <a:custGeom>
              <a:avLst/>
              <a:gdLst/>
              <a:ahLst/>
              <a:cxnLst/>
              <a:rect l="l" t="t" r="r" b="b"/>
              <a:pathLst>
                <a:path w="293370" h="129540">
                  <a:moveTo>
                    <a:pt x="210213" y="0"/>
                  </a:moveTo>
                  <a:lnTo>
                    <a:pt x="206915" y="4010"/>
                  </a:lnTo>
                  <a:lnTo>
                    <a:pt x="179080" y="26139"/>
                  </a:lnTo>
                  <a:lnTo>
                    <a:pt x="146778" y="33615"/>
                  </a:lnTo>
                  <a:lnTo>
                    <a:pt x="114432" y="26419"/>
                  </a:lnTo>
                  <a:lnTo>
                    <a:pt x="86468" y="4533"/>
                  </a:lnTo>
                  <a:lnTo>
                    <a:pt x="83023" y="376"/>
                  </a:lnTo>
                  <a:lnTo>
                    <a:pt x="80782" y="544"/>
                  </a:lnTo>
                  <a:lnTo>
                    <a:pt x="41629" y="23431"/>
                  </a:lnTo>
                  <a:lnTo>
                    <a:pt x="910" y="46605"/>
                  </a:lnTo>
                  <a:lnTo>
                    <a:pt x="0" y="48783"/>
                  </a:lnTo>
                  <a:lnTo>
                    <a:pt x="32626" y="86072"/>
                  </a:lnTo>
                  <a:lnTo>
                    <a:pt x="66081" y="109219"/>
                  </a:lnTo>
                  <a:lnTo>
                    <a:pt x="104405" y="123605"/>
                  </a:lnTo>
                  <a:lnTo>
                    <a:pt x="147744" y="129263"/>
                  </a:lnTo>
                  <a:lnTo>
                    <a:pt x="189714" y="123542"/>
                  </a:lnTo>
                  <a:lnTo>
                    <a:pt x="227468" y="109220"/>
                  </a:lnTo>
                  <a:lnTo>
                    <a:pt x="260775" y="86029"/>
                  </a:lnTo>
                  <a:lnTo>
                    <a:pt x="289404" y="53705"/>
                  </a:lnTo>
                  <a:lnTo>
                    <a:pt x="292933" y="48731"/>
                  </a:lnTo>
                  <a:lnTo>
                    <a:pt x="292357" y="46469"/>
                  </a:lnTo>
                  <a:lnTo>
                    <a:pt x="269217" y="33347"/>
                  </a:lnTo>
                  <a:lnTo>
                    <a:pt x="212370" y="251"/>
                  </a:lnTo>
                  <a:lnTo>
                    <a:pt x="210213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8726" y="6250396"/>
              <a:ext cx="346396" cy="2533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5897" y="4730905"/>
              <a:ext cx="1830760" cy="183012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602" y="7528315"/>
              <a:ext cx="1953897" cy="17279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3903" y="2040597"/>
              <a:ext cx="1603521" cy="193833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059652" y="3489655"/>
              <a:ext cx="899794" cy="353060"/>
            </a:xfrm>
            <a:custGeom>
              <a:avLst/>
              <a:gdLst/>
              <a:ahLst/>
              <a:cxnLst/>
              <a:rect l="l" t="t" r="r" b="b"/>
              <a:pathLst>
                <a:path w="899795" h="353060">
                  <a:moveTo>
                    <a:pt x="837765" y="0"/>
                  </a:moveTo>
                  <a:lnTo>
                    <a:pt x="61683" y="0"/>
                  </a:lnTo>
                  <a:lnTo>
                    <a:pt x="37698" y="4855"/>
                  </a:lnTo>
                  <a:lnTo>
                    <a:pt x="18088" y="18088"/>
                  </a:lnTo>
                  <a:lnTo>
                    <a:pt x="4855" y="37698"/>
                  </a:lnTo>
                  <a:lnTo>
                    <a:pt x="0" y="61683"/>
                  </a:lnTo>
                  <a:lnTo>
                    <a:pt x="0" y="290849"/>
                  </a:lnTo>
                  <a:lnTo>
                    <a:pt x="4855" y="314840"/>
                  </a:lnTo>
                  <a:lnTo>
                    <a:pt x="18088" y="334449"/>
                  </a:lnTo>
                  <a:lnTo>
                    <a:pt x="37698" y="347679"/>
                  </a:lnTo>
                  <a:lnTo>
                    <a:pt x="61683" y="352533"/>
                  </a:lnTo>
                  <a:lnTo>
                    <a:pt x="837765" y="352533"/>
                  </a:lnTo>
                  <a:lnTo>
                    <a:pt x="861752" y="347679"/>
                  </a:lnTo>
                  <a:lnTo>
                    <a:pt x="867580" y="343748"/>
                  </a:lnTo>
                  <a:lnTo>
                    <a:pt x="61683" y="343748"/>
                  </a:lnTo>
                  <a:lnTo>
                    <a:pt x="41117" y="339585"/>
                  </a:lnTo>
                  <a:lnTo>
                    <a:pt x="24304" y="328238"/>
                  </a:lnTo>
                  <a:lnTo>
                    <a:pt x="12958" y="311422"/>
                  </a:lnTo>
                  <a:lnTo>
                    <a:pt x="8795" y="290849"/>
                  </a:lnTo>
                  <a:lnTo>
                    <a:pt x="8795" y="61683"/>
                  </a:lnTo>
                  <a:lnTo>
                    <a:pt x="12958" y="41116"/>
                  </a:lnTo>
                  <a:lnTo>
                    <a:pt x="24304" y="24298"/>
                  </a:lnTo>
                  <a:lnTo>
                    <a:pt x="41117" y="12949"/>
                  </a:lnTo>
                  <a:lnTo>
                    <a:pt x="61683" y="8785"/>
                  </a:lnTo>
                  <a:lnTo>
                    <a:pt x="867576" y="8785"/>
                  </a:lnTo>
                  <a:lnTo>
                    <a:pt x="861752" y="4855"/>
                  </a:lnTo>
                  <a:lnTo>
                    <a:pt x="837765" y="0"/>
                  </a:lnTo>
                  <a:close/>
                </a:path>
                <a:path w="899795" h="353060">
                  <a:moveTo>
                    <a:pt x="867576" y="8785"/>
                  </a:moveTo>
                  <a:lnTo>
                    <a:pt x="837765" y="8785"/>
                  </a:lnTo>
                  <a:lnTo>
                    <a:pt x="858337" y="12949"/>
                  </a:lnTo>
                  <a:lnTo>
                    <a:pt x="875153" y="24298"/>
                  </a:lnTo>
                  <a:lnTo>
                    <a:pt x="886500" y="41116"/>
                  </a:lnTo>
                  <a:lnTo>
                    <a:pt x="890663" y="61683"/>
                  </a:lnTo>
                  <a:lnTo>
                    <a:pt x="890663" y="290849"/>
                  </a:lnTo>
                  <a:lnTo>
                    <a:pt x="886500" y="311422"/>
                  </a:lnTo>
                  <a:lnTo>
                    <a:pt x="875153" y="328238"/>
                  </a:lnTo>
                  <a:lnTo>
                    <a:pt x="858337" y="339585"/>
                  </a:lnTo>
                  <a:lnTo>
                    <a:pt x="837765" y="343748"/>
                  </a:lnTo>
                  <a:lnTo>
                    <a:pt x="867580" y="343748"/>
                  </a:lnTo>
                  <a:lnTo>
                    <a:pt x="881365" y="334449"/>
                  </a:lnTo>
                  <a:lnTo>
                    <a:pt x="894602" y="314840"/>
                  </a:lnTo>
                  <a:lnTo>
                    <a:pt x="899459" y="290849"/>
                  </a:lnTo>
                  <a:lnTo>
                    <a:pt x="899459" y="61683"/>
                  </a:lnTo>
                  <a:lnTo>
                    <a:pt x="894602" y="37698"/>
                  </a:lnTo>
                  <a:lnTo>
                    <a:pt x="881365" y="18088"/>
                  </a:lnTo>
                  <a:lnTo>
                    <a:pt x="867576" y="87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961572" y="7291488"/>
            <a:ext cx="2401571" cy="1942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Бейсболка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 marR="225425">
              <a:lnSpc>
                <a:spcPts val="2520"/>
              </a:lnSpc>
              <a:spcBef>
                <a:spcPts val="25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LIBERTY SANDWICH</a:t>
            </a: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-S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18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70" dirty="0">
                <a:solidFill>
                  <a:schemeClr val="bg1"/>
                </a:solidFill>
                <a:latin typeface="Montserrat SemiBold"/>
                <a:cs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25435-S</a:t>
            </a:r>
            <a:endParaRPr lang="ru-RU" sz="1600" b="1" spc="-1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18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6</a:t>
            </a:r>
            <a:r>
              <a:rPr sz="1150" b="0" spc="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клиньев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6670" marR="5080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5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100%,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250г/м2.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15105" y="3525791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59652" y="6253969"/>
            <a:ext cx="899794" cy="353060"/>
          </a:xfrm>
          <a:custGeom>
            <a:avLst/>
            <a:gdLst/>
            <a:ahLst/>
            <a:cxnLst/>
            <a:rect l="l" t="t" r="r" b="b"/>
            <a:pathLst>
              <a:path w="899795" h="353059">
                <a:moveTo>
                  <a:pt x="837765" y="0"/>
                </a:moveTo>
                <a:lnTo>
                  <a:pt x="61683" y="0"/>
                </a:lnTo>
                <a:lnTo>
                  <a:pt x="37698" y="4855"/>
                </a:lnTo>
                <a:lnTo>
                  <a:pt x="18088" y="18088"/>
                </a:lnTo>
                <a:lnTo>
                  <a:pt x="4855" y="37698"/>
                </a:lnTo>
                <a:lnTo>
                  <a:pt x="0" y="61683"/>
                </a:lnTo>
                <a:lnTo>
                  <a:pt x="0" y="290849"/>
                </a:lnTo>
                <a:lnTo>
                  <a:pt x="4855" y="314840"/>
                </a:lnTo>
                <a:lnTo>
                  <a:pt x="18088" y="334449"/>
                </a:lnTo>
                <a:lnTo>
                  <a:pt x="37698" y="347679"/>
                </a:lnTo>
                <a:lnTo>
                  <a:pt x="61683" y="352533"/>
                </a:lnTo>
                <a:lnTo>
                  <a:pt x="837765" y="352533"/>
                </a:lnTo>
                <a:lnTo>
                  <a:pt x="861752" y="347679"/>
                </a:lnTo>
                <a:lnTo>
                  <a:pt x="867580" y="343748"/>
                </a:lnTo>
                <a:lnTo>
                  <a:pt x="61683" y="343748"/>
                </a:lnTo>
                <a:lnTo>
                  <a:pt x="41117" y="339585"/>
                </a:lnTo>
                <a:lnTo>
                  <a:pt x="24304" y="328238"/>
                </a:lnTo>
                <a:lnTo>
                  <a:pt x="12958" y="311422"/>
                </a:lnTo>
                <a:lnTo>
                  <a:pt x="8795" y="290849"/>
                </a:lnTo>
                <a:lnTo>
                  <a:pt x="8795" y="61683"/>
                </a:lnTo>
                <a:lnTo>
                  <a:pt x="12958" y="41116"/>
                </a:lnTo>
                <a:lnTo>
                  <a:pt x="24304" y="24298"/>
                </a:lnTo>
                <a:lnTo>
                  <a:pt x="41117" y="12949"/>
                </a:lnTo>
                <a:lnTo>
                  <a:pt x="61683" y="8785"/>
                </a:lnTo>
                <a:lnTo>
                  <a:pt x="867576" y="8785"/>
                </a:lnTo>
                <a:lnTo>
                  <a:pt x="861752" y="4855"/>
                </a:lnTo>
                <a:lnTo>
                  <a:pt x="837765" y="0"/>
                </a:lnTo>
                <a:close/>
              </a:path>
              <a:path w="899795" h="353059">
                <a:moveTo>
                  <a:pt x="867576" y="8785"/>
                </a:moveTo>
                <a:lnTo>
                  <a:pt x="837765" y="8785"/>
                </a:lnTo>
                <a:lnTo>
                  <a:pt x="858337" y="12949"/>
                </a:lnTo>
                <a:lnTo>
                  <a:pt x="875153" y="24298"/>
                </a:lnTo>
                <a:lnTo>
                  <a:pt x="886500" y="41116"/>
                </a:lnTo>
                <a:lnTo>
                  <a:pt x="890663" y="61683"/>
                </a:lnTo>
                <a:lnTo>
                  <a:pt x="890663" y="290849"/>
                </a:lnTo>
                <a:lnTo>
                  <a:pt x="886500" y="311422"/>
                </a:lnTo>
                <a:lnTo>
                  <a:pt x="875153" y="328238"/>
                </a:lnTo>
                <a:lnTo>
                  <a:pt x="858337" y="339585"/>
                </a:lnTo>
                <a:lnTo>
                  <a:pt x="837765" y="343748"/>
                </a:lnTo>
                <a:lnTo>
                  <a:pt x="867580" y="343748"/>
                </a:lnTo>
                <a:lnTo>
                  <a:pt x="881365" y="334449"/>
                </a:lnTo>
                <a:lnTo>
                  <a:pt x="894602" y="314840"/>
                </a:lnTo>
                <a:lnTo>
                  <a:pt x="899459" y="290849"/>
                </a:lnTo>
                <a:lnTo>
                  <a:pt x="899459" y="61683"/>
                </a:lnTo>
                <a:lnTo>
                  <a:pt x="894602" y="37698"/>
                </a:lnTo>
                <a:lnTo>
                  <a:pt x="881365" y="18088"/>
                </a:lnTo>
                <a:lnTo>
                  <a:pt x="867576" y="87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15105" y="6290105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70123" y="9479002"/>
            <a:ext cx="899794" cy="353060"/>
          </a:xfrm>
          <a:custGeom>
            <a:avLst/>
            <a:gdLst/>
            <a:ahLst/>
            <a:cxnLst/>
            <a:rect l="l" t="t" r="r" b="b"/>
            <a:pathLst>
              <a:path w="899795" h="353059">
                <a:moveTo>
                  <a:pt x="837765" y="0"/>
                </a:moveTo>
                <a:lnTo>
                  <a:pt x="61683" y="0"/>
                </a:lnTo>
                <a:lnTo>
                  <a:pt x="37698" y="4855"/>
                </a:lnTo>
                <a:lnTo>
                  <a:pt x="18088" y="18088"/>
                </a:lnTo>
                <a:lnTo>
                  <a:pt x="4855" y="37698"/>
                </a:lnTo>
                <a:lnTo>
                  <a:pt x="0" y="61683"/>
                </a:lnTo>
                <a:lnTo>
                  <a:pt x="0" y="290849"/>
                </a:lnTo>
                <a:lnTo>
                  <a:pt x="4855" y="314840"/>
                </a:lnTo>
                <a:lnTo>
                  <a:pt x="18088" y="334449"/>
                </a:lnTo>
                <a:lnTo>
                  <a:pt x="37698" y="347679"/>
                </a:lnTo>
                <a:lnTo>
                  <a:pt x="61683" y="352533"/>
                </a:lnTo>
                <a:lnTo>
                  <a:pt x="837765" y="352533"/>
                </a:lnTo>
                <a:lnTo>
                  <a:pt x="861752" y="347679"/>
                </a:lnTo>
                <a:lnTo>
                  <a:pt x="867580" y="343748"/>
                </a:lnTo>
                <a:lnTo>
                  <a:pt x="61683" y="343748"/>
                </a:lnTo>
                <a:lnTo>
                  <a:pt x="41117" y="339585"/>
                </a:lnTo>
                <a:lnTo>
                  <a:pt x="24304" y="328238"/>
                </a:lnTo>
                <a:lnTo>
                  <a:pt x="12958" y="311422"/>
                </a:lnTo>
                <a:lnTo>
                  <a:pt x="8795" y="290849"/>
                </a:lnTo>
                <a:lnTo>
                  <a:pt x="8795" y="61683"/>
                </a:lnTo>
                <a:lnTo>
                  <a:pt x="12958" y="41116"/>
                </a:lnTo>
                <a:lnTo>
                  <a:pt x="24304" y="24298"/>
                </a:lnTo>
                <a:lnTo>
                  <a:pt x="41117" y="12949"/>
                </a:lnTo>
                <a:lnTo>
                  <a:pt x="61683" y="8785"/>
                </a:lnTo>
                <a:lnTo>
                  <a:pt x="867576" y="8785"/>
                </a:lnTo>
                <a:lnTo>
                  <a:pt x="861752" y="4855"/>
                </a:lnTo>
                <a:lnTo>
                  <a:pt x="837765" y="0"/>
                </a:lnTo>
                <a:close/>
              </a:path>
              <a:path w="899795" h="353059">
                <a:moveTo>
                  <a:pt x="867576" y="8785"/>
                </a:moveTo>
                <a:lnTo>
                  <a:pt x="837765" y="8785"/>
                </a:lnTo>
                <a:lnTo>
                  <a:pt x="858337" y="12949"/>
                </a:lnTo>
                <a:lnTo>
                  <a:pt x="875153" y="24298"/>
                </a:lnTo>
                <a:lnTo>
                  <a:pt x="886500" y="41116"/>
                </a:lnTo>
                <a:lnTo>
                  <a:pt x="890663" y="61683"/>
                </a:lnTo>
                <a:lnTo>
                  <a:pt x="890663" y="290849"/>
                </a:lnTo>
                <a:lnTo>
                  <a:pt x="886500" y="311422"/>
                </a:lnTo>
                <a:lnTo>
                  <a:pt x="875153" y="328238"/>
                </a:lnTo>
                <a:lnTo>
                  <a:pt x="858337" y="339585"/>
                </a:lnTo>
                <a:lnTo>
                  <a:pt x="837765" y="343748"/>
                </a:lnTo>
                <a:lnTo>
                  <a:pt x="867580" y="343748"/>
                </a:lnTo>
                <a:lnTo>
                  <a:pt x="881365" y="334449"/>
                </a:lnTo>
                <a:lnTo>
                  <a:pt x="894602" y="314840"/>
                </a:lnTo>
                <a:lnTo>
                  <a:pt x="899459" y="290849"/>
                </a:lnTo>
                <a:lnTo>
                  <a:pt x="899459" y="61683"/>
                </a:lnTo>
                <a:lnTo>
                  <a:pt x="894602" y="37698"/>
                </a:lnTo>
                <a:lnTo>
                  <a:pt x="881365" y="18088"/>
                </a:lnTo>
                <a:lnTo>
                  <a:pt x="867576" y="87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25576" y="9515138"/>
            <a:ext cx="787400" cy="2580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39065">
              <a:lnSpc>
                <a:spcPct val="119200"/>
              </a:lnSpc>
              <a:spcBef>
                <a:spcPts val="90"/>
              </a:spcBef>
            </a:pP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</a:t>
            </a:r>
            <a:r>
              <a:rPr sz="700" b="1" spc="50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70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КОНСТРУКТОР</a:t>
            </a:r>
            <a:endParaRPr sz="70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51459" y="1874951"/>
            <a:ext cx="1873885" cy="164592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Шапка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BROOKLIN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54610">
              <a:lnSpc>
                <a:spcPct val="100000"/>
              </a:lnSpc>
              <a:spcBef>
                <a:spcPts val="156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25402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60%,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40%,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320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64201" y="4502556"/>
            <a:ext cx="1972310" cy="201676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235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Жилет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3335">
              <a:lnSpc>
                <a:spcPct val="100000"/>
              </a:lnSpc>
              <a:spcBef>
                <a:spcPts val="200"/>
              </a:spcBef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WORMS</a:t>
            </a: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200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1910">
              <a:lnSpc>
                <a:spcPct val="100000"/>
              </a:lnSpc>
              <a:spcBef>
                <a:spcPts val="156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399914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 marR="539115">
              <a:lnSpc>
                <a:spcPct val="110300"/>
              </a:lnSpc>
              <a:spcBef>
                <a:spcPts val="168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Основная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ткань: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нейлон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300T. Наполнитель: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200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г/м2.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65408" y="7258928"/>
            <a:ext cx="1633220" cy="164592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Термокружка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OFFROAD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56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7253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670" marR="5080">
              <a:lnSpc>
                <a:spcPct val="1016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сталь, пластик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523935"/>
            <a:ext cx="19590385" cy="8939530"/>
            <a:chOff x="0" y="523935"/>
            <a:chExt cx="19590385" cy="8939530"/>
          </a:xfrm>
        </p:grpSpPr>
        <p:sp>
          <p:nvSpPr>
            <p:cNvPr id="9" name="object 9"/>
            <p:cNvSpPr/>
            <p:nvPr/>
          </p:nvSpPr>
          <p:spPr>
            <a:xfrm>
              <a:off x="19077864" y="523944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42"/>
                  </a:moveTo>
                  <a:lnTo>
                    <a:pt x="366903" y="428942"/>
                  </a:lnTo>
                  <a:lnTo>
                    <a:pt x="366903" y="486905"/>
                  </a:lnTo>
                  <a:lnTo>
                    <a:pt x="443877" y="486905"/>
                  </a:lnTo>
                  <a:lnTo>
                    <a:pt x="437324" y="517753"/>
                  </a:lnTo>
                  <a:lnTo>
                    <a:pt x="419341" y="543090"/>
                  </a:lnTo>
                  <a:lnTo>
                    <a:pt x="392430" y="560247"/>
                  </a:lnTo>
                  <a:lnTo>
                    <a:pt x="359067" y="566547"/>
                  </a:lnTo>
                  <a:lnTo>
                    <a:pt x="315493" y="555523"/>
                  </a:lnTo>
                  <a:lnTo>
                    <a:pt x="285508" y="526973"/>
                  </a:lnTo>
                  <a:lnTo>
                    <a:pt x="268198" y="487730"/>
                  </a:lnTo>
                  <a:lnTo>
                    <a:pt x="262636" y="444614"/>
                  </a:lnTo>
                  <a:lnTo>
                    <a:pt x="269595" y="389724"/>
                  </a:lnTo>
                  <a:lnTo>
                    <a:pt x="289255" y="349681"/>
                  </a:lnTo>
                  <a:lnTo>
                    <a:pt x="319836" y="325170"/>
                  </a:lnTo>
                  <a:lnTo>
                    <a:pt x="359524" y="316839"/>
                  </a:lnTo>
                  <a:lnTo>
                    <a:pt x="388086" y="321437"/>
                  </a:lnTo>
                  <a:lnTo>
                    <a:pt x="412381" y="333997"/>
                  </a:lnTo>
                  <a:lnTo>
                    <a:pt x="429869" y="352628"/>
                  </a:lnTo>
                  <a:lnTo>
                    <a:pt x="438048" y="375475"/>
                  </a:lnTo>
                  <a:lnTo>
                    <a:pt x="511225" y="375475"/>
                  </a:lnTo>
                  <a:lnTo>
                    <a:pt x="501421" y="336384"/>
                  </a:lnTo>
                  <a:lnTo>
                    <a:pt x="479450" y="303580"/>
                  </a:lnTo>
                  <a:lnTo>
                    <a:pt x="447205" y="278434"/>
                  </a:lnTo>
                  <a:lnTo>
                    <a:pt x="406590" y="262331"/>
                  </a:lnTo>
                  <a:lnTo>
                    <a:pt x="359524" y="256654"/>
                  </a:lnTo>
                  <a:lnTo>
                    <a:pt x="307759" y="263220"/>
                  </a:lnTo>
                  <a:lnTo>
                    <a:pt x="281698" y="274548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89"/>
                  </a:lnTo>
                  <a:lnTo>
                    <a:pt x="207721" y="347916"/>
                  </a:lnTo>
                  <a:lnTo>
                    <a:pt x="193217" y="392137"/>
                  </a:lnTo>
                  <a:lnTo>
                    <a:pt x="188353" y="441490"/>
                  </a:lnTo>
                  <a:lnTo>
                    <a:pt x="193332" y="488924"/>
                  </a:lnTo>
                  <a:lnTo>
                    <a:pt x="207810" y="532853"/>
                  </a:lnTo>
                  <a:lnTo>
                    <a:pt x="231038" y="571004"/>
                  </a:lnTo>
                  <a:lnTo>
                    <a:pt x="262267" y="601065"/>
                  </a:lnTo>
                  <a:lnTo>
                    <a:pt x="300799" y="620776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87" y="615594"/>
                  </a:lnTo>
                  <a:lnTo>
                    <a:pt x="433476" y="600964"/>
                  </a:lnTo>
                  <a:lnTo>
                    <a:pt x="450138" y="581329"/>
                  </a:lnTo>
                  <a:lnTo>
                    <a:pt x="451700" y="615784"/>
                  </a:lnTo>
                  <a:lnTo>
                    <a:pt x="511898" y="615784"/>
                  </a:lnTo>
                  <a:lnTo>
                    <a:pt x="511898" y="428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7019" y="3703651"/>
              <a:ext cx="327618" cy="3276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1509" y="6718187"/>
              <a:ext cx="323300" cy="32406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362393" y="9321245"/>
              <a:ext cx="292100" cy="128905"/>
            </a:xfrm>
            <a:custGeom>
              <a:avLst/>
              <a:gdLst/>
              <a:ahLst/>
              <a:cxnLst/>
              <a:rect l="l" t="t" r="r" b="b"/>
              <a:pathLst>
                <a:path w="292100" h="128904">
                  <a:moveTo>
                    <a:pt x="209344" y="0"/>
                  </a:moveTo>
                  <a:lnTo>
                    <a:pt x="206067" y="3989"/>
                  </a:lnTo>
                  <a:lnTo>
                    <a:pt x="178347" y="26025"/>
                  </a:lnTo>
                  <a:lnTo>
                    <a:pt x="146176" y="33472"/>
                  </a:lnTo>
                  <a:lnTo>
                    <a:pt x="113961" y="26309"/>
                  </a:lnTo>
                  <a:lnTo>
                    <a:pt x="86112" y="4512"/>
                  </a:lnTo>
                  <a:lnTo>
                    <a:pt x="82678" y="376"/>
                  </a:lnTo>
                  <a:lnTo>
                    <a:pt x="80447" y="544"/>
                  </a:lnTo>
                  <a:lnTo>
                    <a:pt x="41451" y="23331"/>
                  </a:lnTo>
                  <a:lnTo>
                    <a:pt x="890" y="46417"/>
                  </a:lnTo>
                  <a:lnTo>
                    <a:pt x="0" y="48584"/>
                  </a:lnTo>
                  <a:lnTo>
                    <a:pt x="32483" y="85712"/>
                  </a:lnTo>
                  <a:lnTo>
                    <a:pt x="65805" y="108766"/>
                  </a:lnTo>
                  <a:lnTo>
                    <a:pt x="103975" y="123095"/>
                  </a:lnTo>
                  <a:lnTo>
                    <a:pt x="147136" y="128729"/>
                  </a:lnTo>
                  <a:lnTo>
                    <a:pt x="188934" y="123032"/>
                  </a:lnTo>
                  <a:lnTo>
                    <a:pt x="226533" y="108767"/>
                  </a:lnTo>
                  <a:lnTo>
                    <a:pt x="259705" y="85669"/>
                  </a:lnTo>
                  <a:lnTo>
                    <a:pt x="288221" y="53474"/>
                  </a:lnTo>
                  <a:lnTo>
                    <a:pt x="291729" y="48532"/>
                  </a:lnTo>
                  <a:lnTo>
                    <a:pt x="291142" y="46270"/>
                  </a:lnTo>
                  <a:lnTo>
                    <a:pt x="268110" y="33204"/>
                  </a:lnTo>
                  <a:lnTo>
                    <a:pt x="211490" y="240"/>
                  </a:lnTo>
                  <a:lnTo>
                    <a:pt x="209344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5688" y="9105132"/>
              <a:ext cx="344975" cy="25227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1816575"/>
              <a:ext cx="2392680" cy="7646670"/>
            </a:xfrm>
            <a:custGeom>
              <a:avLst/>
              <a:gdLst/>
              <a:ahLst/>
              <a:cxnLst/>
              <a:rect l="l" t="t" r="r" b="b"/>
              <a:pathLst>
                <a:path w="2392680" h="7646670">
                  <a:moveTo>
                    <a:pt x="2392489" y="5719851"/>
                  </a:moveTo>
                  <a:lnTo>
                    <a:pt x="2389492" y="5671528"/>
                  </a:lnTo>
                  <a:lnTo>
                    <a:pt x="2380716" y="5624995"/>
                  </a:lnTo>
                  <a:lnTo>
                    <a:pt x="2366556" y="5580608"/>
                  </a:lnTo>
                  <a:lnTo>
                    <a:pt x="2347353" y="5538749"/>
                  </a:lnTo>
                  <a:lnTo>
                    <a:pt x="2323465" y="5499760"/>
                  </a:lnTo>
                  <a:lnTo>
                    <a:pt x="2295258" y="5463997"/>
                  </a:lnTo>
                  <a:lnTo>
                    <a:pt x="2263102" y="5431841"/>
                  </a:lnTo>
                  <a:lnTo>
                    <a:pt x="2227338" y="5403634"/>
                  </a:lnTo>
                  <a:lnTo>
                    <a:pt x="2188349" y="5379745"/>
                  </a:lnTo>
                  <a:lnTo>
                    <a:pt x="2146477" y="5360543"/>
                  </a:lnTo>
                  <a:lnTo>
                    <a:pt x="2102104" y="5346370"/>
                  </a:lnTo>
                  <a:lnTo>
                    <a:pt x="2055571" y="5337607"/>
                  </a:lnTo>
                  <a:lnTo>
                    <a:pt x="2007247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07196" y="7646327"/>
                  </a:lnTo>
                  <a:lnTo>
                    <a:pt x="2055533" y="7643330"/>
                  </a:lnTo>
                  <a:lnTo>
                    <a:pt x="2102065" y="7634554"/>
                  </a:lnTo>
                  <a:lnTo>
                    <a:pt x="2146452" y="7620394"/>
                  </a:lnTo>
                  <a:lnTo>
                    <a:pt x="2188324" y="7601191"/>
                  </a:lnTo>
                  <a:lnTo>
                    <a:pt x="2227326" y="7577302"/>
                  </a:lnTo>
                  <a:lnTo>
                    <a:pt x="2263089" y="7549096"/>
                  </a:lnTo>
                  <a:lnTo>
                    <a:pt x="2295245" y="7516927"/>
                  </a:lnTo>
                  <a:lnTo>
                    <a:pt x="2323452" y="7481163"/>
                  </a:lnTo>
                  <a:lnTo>
                    <a:pt x="2347341" y="7442174"/>
                  </a:lnTo>
                  <a:lnTo>
                    <a:pt x="2366556" y="7400303"/>
                  </a:lnTo>
                  <a:lnTo>
                    <a:pt x="2380716" y="7355916"/>
                  </a:lnTo>
                  <a:lnTo>
                    <a:pt x="2389492" y="7309371"/>
                  </a:lnTo>
                  <a:lnTo>
                    <a:pt x="2392489" y="7261034"/>
                  </a:lnTo>
                  <a:lnTo>
                    <a:pt x="2392489" y="5719851"/>
                  </a:lnTo>
                  <a:close/>
                </a:path>
                <a:path w="2392680" h="7646670">
                  <a:moveTo>
                    <a:pt x="2392489" y="3052546"/>
                  </a:moveTo>
                  <a:lnTo>
                    <a:pt x="2389492" y="3004223"/>
                  </a:lnTo>
                  <a:lnTo>
                    <a:pt x="2380716" y="2957690"/>
                  </a:lnTo>
                  <a:lnTo>
                    <a:pt x="2366556" y="2913316"/>
                  </a:lnTo>
                  <a:lnTo>
                    <a:pt x="2347353" y="2871444"/>
                  </a:lnTo>
                  <a:lnTo>
                    <a:pt x="2323465" y="2832455"/>
                  </a:lnTo>
                  <a:lnTo>
                    <a:pt x="2295258" y="2796692"/>
                  </a:lnTo>
                  <a:lnTo>
                    <a:pt x="2263102" y="2764536"/>
                  </a:lnTo>
                  <a:lnTo>
                    <a:pt x="2227338" y="2736329"/>
                  </a:lnTo>
                  <a:lnTo>
                    <a:pt x="2188349" y="2712440"/>
                  </a:lnTo>
                  <a:lnTo>
                    <a:pt x="2146477" y="2693238"/>
                  </a:lnTo>
                  <a:lnTo>
                    <a:pt x="2102104" y="2679065"/>
                  </a:lnTo>
                  <a:lnTo>
                    <a:pt x="2055571" y="2670302"/>
                  </a:lnTo>
                  <a:lnTo>
                    <a:pt x="2007247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07196" y="4979022"/>
                  </a:lnTo>
                  <a:lnTo>
                    <a:pt x="2055533" y="4976025"/>
                  </a:lnTo>
                  <a:lnTo>
                    <a:pt x="2102065" y="4967249"/>
                  </a:lnTo>
                  <a:lnTo>
                    <a:pt x="2146452" y="4953089"/>
                  </a:lnTo>
                  <a:lnTo>
                    <a:pt x="2188324" y="4933874"/>
                  </a:lnTo>
                  <a:lnTo>
                    <a:pt x="2227326" y="4909985"/>
                  </a:lnTo>
                  <a:lnTo>
                    <a:pt x="2263089" y="4881778"/>
                  </a:lnTo>
                  <a:lnTo>
                    <a:pt x="2295245" y="4849622"/>
                  </a:lnTo>
                  <a:lnTo>
                    <a:pt x="2323452" y="4813859"/>
                  </a:lnTo>
                  <a:lnTo>
                    <a:pt x="2347341" y="4774857"/>
                  </a:lnTo>
                  <a:lnTo>
                    <a:pt x="2366556" y="4732985"/>
                  </a:lnTo>
                  <a:lnTo>
                    <a:pt x="2380716" y="4688598"/>
                  </a:lnTo>
                  <a:lnTo>
                    <a:pt x="2389492" y="4642066"/>
                  </a:lnTo>
                  <a:lnTo>
                    <a:pt x="2392489" y="4593729"/>
                  </a:lnTo>
                  <a:lnTo>
                    <a:pt x="2392489" y="3052546"/>
                  </a:lnTo>
                  <a:close/>
                </a:path>
                <a:path w="2392680" h="7646670">
                  <a:moveTo>
                    <a:pt x="2392489" y="385241"/>
                  </a:moveTo>
                  <a:lnTo>
                    <a:pt x="2389492" y="336918"/>
                  </a:lnTo>
                  <a:lnTo>
                    <a:pt x="2380716" y="290385"/>
                  </a:lnTo>
                  <a:lnTo>
                    <a:pt x="2366556" y="245999"/>
                  </a:lnTo>
                  <a:lnTo>
                    <a:pt x="2347353" y="204139"/>
                  </a:lnTo>
                  <a:lnTo>
                    <a:pt x="2323465" y="165150"/>
                  </a:lnTo>
                  <a:lnTo>
                    <a:pt x="2295258" y="129387"/>
                  </a:lnTo>
                  <a:lnTo>
                    <a:pt x="2263102" y="97231"/>
                  </a:lnTo>
                  <a:lnTo>
                    <a:pt x="2227338" y="69024"/>
                  </a:lnTo>
                  <a:lnTo>
                    <a:pt x="2188349" y="45135"/>
                  </a:lnTo>
                  <a:lnTo>
                    <a:pt x="2146477" y="25933"/>
                  </a:lnTo>
                  <a:lnTo>
                    <a:pt x="2102104" y="11760"/>
                  </a:lnTo>
                  <a:lnTo>
                    <a:pt x="2055571" y="2997"/>
                  </a:lnTo>
                  <a:lnTo>
                    <a:pt x="20072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07196" y="2311717"/>
                  </a:lnTo>
                  <a:lnTo>
                    <a:pt x="2055533" y="2308720"/>
                  </a:lnTo>
                  <a:lnTo>
                    <a:pt x="2102065" y="2299944"/>
                  </a:lnTo>
                  <a:lnTo>
                    <a:pt x="2146452" y="2285784"/>
                  </a:lnTo>
                  <a:lnTo>
                    <a:pt x="2188324" y="2266569"/>
                  </a:lnTo>
                  <a:lnTo>
                    <a:pt x="2227326" y="2242680"/>
                  </a:lnTo>
                  <a:lnTo>
                    <a:pt x="2263089" y="2214473"/>
                  </a:lnTo>
                  <a:lnTo>
                    <a:pt x="2295245" y="2182317"/>
                  </a:lnTo>
                  <a:lnTo>
                    <a:pt x="2323452" y="2146554"/>
                  </a:lnTo>
                  <a:lnTo>
                    <a:pt x="2347341" y="2107552"/>
                  </a:lnTo>
                  <a:lnTo>
                    <a:pt x="2366556" y="2065680"/>
                  </a:lnTo>
                  <a:lnTo>
                    <a:pt x="2380716" y="2021293"/>
                  </a:lnTo>
                  <a:lnTo>
                    <a:pt x="2389492" y="1974761"/>
                  </a:lnTo>
                  <a:lnTo>
                    <a:pt x="2392489" y="1926424"/>
                  </a:lnTo>
                  <a:lnTo>
                    <a:pt x="23924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0827" y="1895585"/>
              <a:ext cx="1912388" cy="202537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5172" y="4555434"/>
              <a:ext cx="1370057" cy="217183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7413386"/>
              <a:ext cx="1774992" cy="17749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058997" y="3685278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25444" y="373732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48526" y="672183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14973" y="677387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58997" y="9109196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25444" y="916123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BE3872-33C7-805D-4AF4-D9ECE41AC3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8" r="3328" b="2811"/>
          <a:stretch/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DFE000-75A0-10ED-4891-22E62ECF1D13}"/>
              </a:ext>
            </a:extLst>
          </p:cNvPr>
          <p:cNvSpPr/>
          <p:nvPr/>
        </p:nvSpPr>
        <p:spPr>
          <a:xfrm>
            <a:off x="0" y="0"/>
            <a:ext cx="8070850" cy="1130935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32829" y="682482"/>
            <a:ext cx="1311275" cy="1263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Термосумка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EAT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9298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3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полиэстер/PEVA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2829" y="6043576"/>
            <a:ext cx="1601470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8925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Термокружка вакуумная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295"/>
              </a:lnSpc>
            </a:pP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VELVET</a:t>
            </a:r>
            <a:endParaRPr lang="en-US"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28001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3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сталь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2829" y="8755536"/>
            <a:ext cx="1288415" cy="1818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Зонт-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трость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BACK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TO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BLACK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145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7432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4765" marR="5080">
              <a:lnSpc>
                <a:spcPct val="101600"/>
              </a:lnSpc>
              <a:spcBef>
                <a:spcPts val="141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190Т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993" y="550995"/>
            <a:ext cx="19578995" cy="10459450"/>
            <a:chOff x="1993" y="550995"/>
            <a:chExt cx="19578995" cy="10459450"/>
          </a:xfrm>
        </p:grpSpPr>
        <p:sp>
          <p:nvSpPr>
            <p:cNvPr id="9" name="object 9"/>
            <p:cNvSpPr/>
            <p:nvPr/>
          </p:nvSpPr>
          <p:spPr>
            <a:xfrm>
              <a:off x="19079973" y="550995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31"/>
                  </a:moveTo>
                  <a:lnTo>
                    <a:pt x="358787" y="419531"/>
                  </a:lnTo>
                  <a:lnTo>
                    <a:pt x="358787" y="476211"/>
                  </a:lnTo>
                  <a:lnTo>
                    <a:pt x="434060" y="476211"/>
                  </a:lnTo>
                  <a:lnTo>
                    <a:pt x="427659" y="506374"/>
                  </a:lnTo>
                  <a:lnTo>
                    <a:pt x="410070" y="531152"/>
                  </a:lnTo>
                  <a:lnTo>
                    <a:pt x="383755" y="547928"/>
                  </a:lnTo>
                  <a:lnTo>
                    <a:pt x="351142" y="554101"/>
                  </a:lnTo>
                  <a:lnTo>
                    <a:pt x="308521" y="543306"/>
                  </a:lnTo>
                  <a:lnTo>
                    <a:pt x="279196" y="515404"/>
                  </a:lnTo>
                  <a:lnTo>
                    <a:pt x="262267" y="477024"/>
                  </a:lnTo>
                  <a:lnTo>
                    <a:pt x="256819" y="434848"/>
                  </a:lnTo>
                  <a:lnTo>
                    <a:pt x="263626" y="381177"/>
                  </a:lnTo>
                  <a:lnTo>
                    <a:pt x="282867" y="342023"/>
                  </a:lnTo>
                  <a:lnTo>
                    <a:pt x="312762" y="318046"/>
                  </a:lnTo>
                  <a:lnTo>
                    <a:pt x="351574" y="309918"/>
                  </a:lnTo>
                  <a:lnTo>
                    <a:pt x="379514" y="314413"/>
                  </a:lnTo>
                  <a:lnTo>
                    <a:pt x="403263" y="326682"/>
                  </a:lnTo>
                  <a:lnTo>
                    <a:pt x="420370" y="344906"/>
                  </a:lnTo>
                  <a:lnTo>
                    <a:pt x="428371" y="367258"/>
                  </a:lnTo>
                  <a:lnTo>
                    <a:pt x="499922" y="367258"/>
                  </a:lnTo>
                  <a:lnTo>
                    <a:pt x="486003" y="320382"/>
                  </a:lnTo>
                  <a:lnTo>
                    <a:pt x="454215" y="283629"/>
                  </a:lnTo>
                  <a:lnTo>
                    <a:pt x="408203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94"/>
                  </a:lnTo>
                  <a:lnTo>
                    <a:pt x="203123" y="340296"/>
                  </a:lnTo>
                  <a:lnTo>
                    <a:pt x="188937" y="383540"/>
                  </a:lnTo>
                  <a:lnTo>
                    <a:pt x="184175" y="431812"/>
                  </a:lnTo>
                  <a:lnTo>
                    <a:pt x="189052" y="478193"/>
                  </a:lnTo>
                  <a:lnTo>
                    <a:pt x="203212" y="521157"/>
                  </a:lnTo>
                  <a:lnTo>
                    <a:pt x="225920" y="558457"/>
                  </a:lnTo>
                  <a:lnTo>
                    <a:pt x="256463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13" y="610971"/>
                  </a:lnTo>
                  <a:lnTo>
                    <a:pt x="400532" y="602056"/>
                  </a:lnTo>
                  <a:lnTo>
                    <a:pt x="423875" y="587756"/>
                  </a:lnTo>
                  <a:lnTo>
                    <a:pt x="440169" y="568540"/>
                  </a:lnTo>
                  <a:lnTo>
                    <a:pt x="441718" y="602246"/>
                  </a:lnTo>
                  <a:lnTo>
                    <a:pt x="500583" y="602246"/>
                  </a:lnTo>
                  <a:lnTo>
                    <a:pt x="500583" y="419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706" y="5573016"/>
              <a:ext cx="296224" cy="2962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706" y="10714221"/>
              <a:ext cx="296224" cy="2962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368263" y="2453146"/>
              <a:ext cx="255270" cy="113030"/>
            </a:xfrm>
            <a:custGeom>
              <a:avLst/>
              <a:gdLst/>
              <a:ahLst/>
              <a:cxnLst/>
              <a:rect l="l" t="t" r="r" b="b"/>
              <a:pathLst>
                <a:path w="255270" h="113030">
                  <a:moveTo>
                    <a:pt x="182989" y="0"/>
                  </a:moveTo>
                  <a:lnTo>
                    <a:pt x="180141" y="3497"/>
                  </a:lnTo>
                  <a:lnTo>
                    <a:pt x="155906" y="22758"/>
                  </a:lnTo>
                  <a:lnTo>
                    <a:pt x="127782" y="29264"/>
                  </a:lnTo>
                  <a:lnTo>
                    <a:pt x="99622" y="23000"/>
                  </a:lnTo>
                  <a:lnTo>
                    <a:pt x="75275" y="3947"/>
                  </a:lnTo>
                  <a:lnTo>
                    <a:pt x="72270" y="324"/>
                  </a:lnTo>
                  <a:lnTo>
                    <a:pt x="70332" y="481"/>
                  </a:lnTo>
                  <a:lnTo>
                    <a:pt x="36237" y="20398"/>
                  </a:lnTo>
                  <a:lnTo>
                    <a:pt x="785" y="40574"/>
                  </a:lnTo>
                  <a:lnTo>
                    <a:pt x="0" y="42480"/>
                  </a:lnTo>
                  <a:lnTo>
                    <a:pt x="28402" y="74929"/>
                  </a:lnTo>
                  <a:lnTo>
                    <a:pt x="90893" y="107606"/>
                  </a:lnTo>
                  <a:lnTo>
                    <a:pt x="128624" y="112530"/>
                  </a:lnTo>
                  <a:lnTo>
                    <a:pt x="165157" y="107550"/>
                  </a:lnTo>
                  <a:lnTo>
                    <a:pt x="198021" y="95080"/>
                  </a:lnTo>
                  <a:lnTo>
                    <a:pt x="227016" y="74891"/>
                  </a:lnTo>
                  <a:lnTo>
                    <a:pt x="251939" y="46752"/>
                  </a:lnTo>
                  <a:lnTo>
                    <a:pt x="255007" y="42428"/>
                  </a:lnTo>
                  <a:lnTo>
                    <a:pt x="254494" y="40449"/>
                  </a:lnTo>
                  <a:lnTo>
                    <a:pt x="234374" y="29029"/>
                  </a:lnTo>
                  <a:lnTo>
                    <a:pt x="184873" y="209"/>
                  </a:lnTo>
                  <a:lnTo>
                    <a:pt x="182989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4920" y="2264234"/>
              <a:ext cx="301554" cy="22053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0837" y="7773411"/>
              <a:ext cx="299690" cy="30036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93" y="563949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56"/>
                  </a:moveTo>
                  <a:lnTo>
                    <a:pt x="2398191" y="8338833"/>
                  </a:lnTo>
                  <a:lnTo>
                    <a:pt x="2389428" y="8292300"/>
                  </a:lnTo>
                  <a:lnTo>
                    <a:pt x="2375255" y="8247913"/>
                  </a:lnTo>
                  <a:lnTo>
                    <a:pt x="2356053" y="8206054"/>
                  </a:lnTo>
                  <a:lnTo>
                    <a:pt x="2332164" y="8167052"/>
                  </a:lnTo>
                  <a:lnTo>
                    <a:pt x="2303957" y="8131302"/>
                  </a:lnTo>
                  <a:lnTo>
                    <a:pt x="2271801" y="8099133"/>
                  </a:lnTo>
                  <a:lnTo>
                    <a:pt x="2236038" y="8070939"/>
                  </a:lnTo>
                  <a:lnTo>
                    <a:pt x="2197049" y="8047050"/>
                  </a:lnTo>
                  <a:lnTo>
                    <a:pt x="2155177" y="8027835"/>
                  </a:lnTo>
                  <a:lnTo>
                    <a:pt x="2110803" y="8013674"/>
                  </a:lnTo>
                  <a:lnTo>
                    <a:pt x="2064270" y="8004911"/>
                  </a:lnTo>
                  <a:lnTo>
                    <a:pt x="2015947" y="8001914"/>
                  </a:lnTo>
                  <a:lnTo>
                    <a:pt x="0" y="8001952"/>
                  </a:lnTo>
                  <a:lnTo>
                    <a:pt x="0" y="10313632"/>
                  </a:lnTo>
                  <a:lnTo>
                    <a:pt x="2015909" y="10313632"/>
                  </a:lnTo>
                  <a:lnTo>
                    <a:pt x="2064232" y="10310622"/>
                  </a:lnTo>
                  <a:lnTo>
                    <a:pt x="2110765" y="10301859"/>
                  </a:lnTo>
                  <a:lnTo>
                    <a:pt x="2155152" y="10287698"/>
                  </a:lnTo>
                  <a:lnTo>
                    <a:pt x="2197023" y="10268483"/>
                  </a:lnTo>
                  <a:lnTo>
                    <a:pt x="2236025" y="10244595"/>
                  </a:lnTo>
                  <a:lnTo>
                    <a:pt x="2271788" y="10216388"/>
                  </a:lnTo>
                  <a:lnTo>
                    <a:pt x="2303945" y="10184232"/>
                  </a:lnTo>
                  <a:lnTo>
                    <a:pt x="2332151" y="10148468"/>
                  </a:lnTo>
                  <a:lnTo>
                    <a:pt x="2356040" y="10109467"/>
                  </a:lnTo>
                  <a:lnTo>
                    <a:pt x="2375255" y="10067595"/>
                  </a:lnTo>
                  <a:lnTo>
                    <a:pt x="2389428" y="10023208"/>
                  </a:lnTo>
                  <a:lnTo>
                    <a:pt x="2398191" y="9976675"/>
                  </a:lnTo>
                  <a:lnTo>
                    <a:pt x="2401189" y="9928339"/>
                  </a:lnTo>
                  <a:lnTo>
                    <a:pt x="2401189" y="8387156"/>
                  </a:lnTo>
                  <a:close/>
                </a:path>
                <a:path w="2401570" h="10313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55" y="5580608"/>
                  </a:lnTo>
                  <a:lnTo>
                    <a:pt x="2356053" y="5538749"/>
                  </a:lnTo>
                  <a:lnTo>
                    <a:pt x="2332164" y="5499747"/>
                  </a:lnTo>
                  <a:lnTo>
                    <a:pt x="2303957" y="5463997"/>
                  </a:lnTo>
                  <a:lnTo>
                    <a:pt x="2271801" y="5431828"/>
                  </a:lnTo>
                  <a:lnTo>
                    <a:pt x="2236038" y="5403634"/>
                  </a:lnTo>
                  <a:lnTo>
                    <a:pt x="2197049" y="5379745"/>
                  </a:lnTo>
                  <a:lnTo>
                    <a:pt x="2155177" y="5360530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47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17"/>
                  </a:lnTo>
                  <a:lnTo>
                    <a:pt x="2110765" y="7634554"/>
                  </a:lnTo>
                  <a:lnTo>
                    <a:pt x="2155152" y="7620394"/>
                  </a:lnTo>
                  <a:lnTo>
                    <a:pt x="2197023" y="7601178"/>
                  </a:lnTo>
                  <a:lnTo>
                    <a:pt x="2236025" y="7577290"/>
                  </a:lnTo>
                  <a:lnTo>
                    <a:pt x="2271788" y="7549083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62"/>
                  </a:lnTo>
                  <a:lnTo>
                    <a:pt x="2375255" y="7400290"/>
                  </a:lnTo>
                  <a:lnTo>
                    <a:pt x="2389428" y="7355903"/>
                  </a:lnTo>
                  <a:lnTo>
                    <a:pt x="2398191" y="7309371"/>
                  </a:lnTo>
                  <a:lnTo>
                    <a:pt x="2401189" y="7261034"/>
                  </a:lnTo>
                  <a:lnTo>
                    <a:pt x="2401189" y="5719851"/>
                  </a:lnTo>
                  <a:close/>
                </a:path>
                <a:path w="2401570" h="10313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55" y="2913303"/>
                  </a:lnTo>
                  <a:lnTo>
                    <a:pt x="2356053" y="2871444"/>
                  </a:lnTo>
                  <a:lnTo>
                    <a:pt x="2332164" y="2832443"/>
                  </a:lnTo>
                  <a:lnTo>
                    <a:pt x="2303957" y="2796692"/>
                  </a:lnTo>
                  <a:lnTo>
                    <a:pt x="2271801" y="2764523"/>
                  </a:lnTo>
                  <a:lnTo>
                    <a:pt x="2236038" y="2736329"/>
                  </a:lnTo>
                  <a:lnTo>
                    <a:pt x="2197049" y="2712440"/>
                  </a:lnTo>
                  <a:lnTo>
                    <a:pt x="2155177" y="2693225"/>
                  </a:lnTo>
                  <a:lnTo>
                    <a:pt x="2110803" y="2679065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12"/>
                  </a:lnTo>
                  <a:lnTo>
                    <a:pt x="2110765" y="4967249"/>
                  </a:lnTo>
                  <a:lnTo>
                    <a:pt x="2155152" y="4953089"/>
                  </a:lnTo>
                  <a:lnTo>
                    <a:pt x="2197023" y="4933874"/>
                  </a:lnTo>
                  <a:lnTo>
                    <a:pt x="2236025" y="4909985"/>
                  </a:lnTo>
                  <a:lnTo>
                    <a:pt x="2271788" y="4881778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53"/>
                  </a:lnTo>
                  <a:lnTo>
                    <a:pt x="2401189" y="4593717"/>
                  </a:lnTo>
                  <a:lnTo>
                    <a:pt x="2401189" y="3052546"/>
                  </a:lnTo>
                  <a:close/>
                </a:path>
                <a:path w="2401570" h="10313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55" y="245999"/>
                  </a:lnTo>
                  <a:lnTo>
                    <a:pt x="2356053" y="204127"/>
                  </a:lnTo>
                  <a:lnTo>
                    <a:pt x="2332164" y="165138"/>
                  </a:lnTo>
                  <a:lnTo>
                    <a:pt x="2303957" y="129387"/>
                  </a:lnTo>
                  <a:lnTo>
                    <a:pt x="2271801" y="97218"/>
                  </a:lnTo>
                  <a:lnTo>
                    <a:pt x="2236038" y="69011"/>
                  </a:lnTo>
                  <a:lnTo>
                    <a:pt x="2197049" y="45135"/>
                  </a:lnTo>
                  <a:lnTo>
                    <a:pt x="2155177" y="25920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07"/>
                  </a:lnTo>
                  <a:lnTo>
                    <a:pt x="2110765" y="2299944"/>
                  </a:lnTo>
                  <a:lnTo>
                    <a:pt x="2155152" y="2285784"/>
                  </a:lnTo>
                  <a:lnTo>
                    <a:pt x="2197023" y="2266569"/>
                  </a:lnTo>
                  <a:lnTo>
                    <a:pt x="2236025" y="2242680"/>
                  </a:lnTo>
                  <a:lnTo>
                    <a:pt x="2271788" y="2214473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48"/>
                  </a:lnTo>
                  <a:lnTo>
                    <a:pt x="2401189" y="1926412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79" y="3350683"/>
              <a:ext cx="2094177" cy="209417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79" y="8702675"/>
              <a:ext cx="2031351" cy="203135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6" y="6230486"/>
              <a:ext cx="1654399" cy="165439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359" y="764684"/>
              <a:ext cx="1916172" cy="191617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048526" y="2219664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114973" y="2271703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48526" y="553893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14973" y="559097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048526" y="7769233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14973" y="7821272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48526" y="1068013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14973" y="1073217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932829" y="3247849"/>
            <a:ext cx="2033270" cy="21518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3469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Куртка-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парка унисекс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210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ROBYN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170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702109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1115" algn="just">
              <a:lnSpc>
                <a:spcPts val="1370"/>
              </a:lnSpc>
              <a:spcBef>
                <a:spcPts val="12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ОКСФОРД</a:t>
            </a:r>
            <a:r>
              <a:rPr sz="1150" b="0" spc="37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300:</a:t>
            </a:r>
            <a:r>
              <a:rPr sz="1150" b="0" spc="38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38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по-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31115" marR="5080" algn="just">
              <a:lnSpc>
                <a:spcPts val="1360"/>
              </a:lnSpc>
              <a:spcBef>
                <a:spcPts val="5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лиэстер</a:t>
            </a:r>
            <a:r>
              <a:rPr sz="1150" b="0" spc="22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-</a:t>
            </a:r>
            <a:r>
              <a:rPr sz="1150" b="0" spc="22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c</a:t>
            </a:r>
            <a:r>
              <a:rPr sz="1150" b="0" spc="22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пропиткой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ПВХ;</a:t>
            </a:r>
            <a:r>
              <a:rPr sz="1150" b="0" spc="17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подкладка:</a:t>
            </a:r>
            <a:r>
              <a:rPr sz="1150" b="0" spc="17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17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по-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лиэстер;</a:t>
            </a:r>
            <a:r>
              <a:rPr sz="1150" b="0" spc="31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набивка:</a:t>
            </a:r>
            <a:r>
              <a:rPr sz="1150" b="0" spc="310" dirty="0">
                <a:solidFill>
                  <a:schemeClr val="bg1"/>
                </a:solidFill>
                <a:latin typeface="Montserrat Light"/>
                <a:cs typeface="Montserrat Light"/>
              </a:rPr>
              <a:t> 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31115" algn="just">
              <a:lnSpc>
                <a:spcPts val="1305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170</a:t>
            </a:r>
            <a:r>
              <a:rPr sz="1150" b="0" spc="-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г/м²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563949"/>
            <a:ext cx="2393315" cy="10313670"/>
          </a:xfrm>
          <a:custGeom>
            <a:avLst/>
            <a:gdLst/>
            <a:ahLst/>
            <a:cxnLst/>
            <a:rect l="l" t="t" r="r" b="b"/>
            <a:pathLst>
              <a:path w="2393315" h="10313670">
                <a:moveTo>
                  <a:pt x="2392718" y="8387156"/>
                </a:moveTo>
                <a:lnTo>
                  <a:pt x="2389708" y="8338833"/>
                </a:lnTo>
                <a:lnTo>
                  <a:pt x="2380945" y="8292300"/>
                </a:lnTo>
                <a:lnTo>
                  <a:pt x="2366784" y="8247913"/>
                </a:lnTo>
                <a:lnTo>
                  <a:pt x="2347569" y="8206054"/>
                </a:lnTo>
                <a:lnTo>
                  <a:pt x="2323693" y="8167052"/>
                </a:lnTo>
                <a:lnTo>
                  <a:pt x="2295487" y="8131302"/>
                </a:lnTo>
                <a:lnTo>
                  <a:pt x="2263317" y="8099133"/>
                </a:lnTo>
                <a:lnTo>
                  <a:pt x="2227567" y="8070939"/>
                </a:lnTo>
                <a:lnTo>
                  <a:pt x="2188565" y="8047050"/>
                </a:lnTo>
                <a:lnTo>
                  <a:pt x="2146706" y="8027835"/>
                </a:lnTo>
                <a:lnTo>
                  <a:pt x="2102319" y="8013674"/>
                </a:lnTo>
                <a:lnTo>
                  <a:pt x="2055787" y="8004911"/>
                </a:lnTo>
                <a:lnTo>
                  <a:pt x="2007463" y="8001914"/>
                </a:lnTo>
                <a:lnTo>
                  <a:pt x="0" y="8001952"/>
                </a:lnTo>
                <a:lnTo>
                  <a:pt x="0" y="10313632"/>
                </a:lnTo>
                <a:lnTo>
                  <a:pt x="2007425" y="10313632"/>
                </a:lnTo>
                <a:lnTo>
                  <a:pt x="2055749" y="10310622"/>
                </a:lnTo>
                <a:lnTo>
                  <a:pt x="2102294" y="10301859"/>
                </a:lnTo>
                <a:lnTo>
                  <a:pt x="2146681" y="10287698"/>
                </a:lnTo>
                <a:lnTo>
                  <a:pt x="2188553" y="10268483"/>
                </a:lnTo>
                <a:lnTo>
                  <a:pt x="2227542" y="10244595"/>
                </a:lnTo>
                <a:lnTo>
                  <a:pt x="2263305" y="10216388"/>
                </a:lnTo>
                <a:lnTo>
                  <a:pt x="2295474" y="10184232"/>
                </a:lnTo>
                <a:lnTo>
                  <a:pt x="2323681" y="10148468"/>
                </a:lnTo>
                <a:lnTo>
                  <a:pt x="2347569" y="10109467"/>
                </a:lnTo>
                <a:lnTo>
                  <a:pt x="2366772" y="10067595"/>
                </a:lnTo>
                <a:lnTo>
                  <a:pt x="2380945" y="10023208"/>
                </a:lnTo>
                <a:lnTo>
                  <a:pt x="2389708" y="9976675"/>
                </a:lnTo>
                <a:lnTo>
                  <a:pt x="2392718" y="9928339"/>
                </a:lnTo>
                <a:lnTo>
                  <a:pt x="2392718" y="8387156"/>
                </a:lnTo>
                <a:close/>
              </a:path>
              <a:path w="2393315" h="10313670">
                <a:moveTo>
                  <a:pt x="2392718" y="5719851"/>
                </a:moveTo>
                <a:lnTo>
                  <a:pt x="2389708" y="5671528"/>
                </a:lnTo>
                <a:lnTo>
                  <a:pt x="2380945" y="5624995"/>
                </a:lnTo>
                <a:lnTo>
                  <a:pt x="2366784" y="5580608"/>
                </a:lnTo>
                <a:lnTo>
                  <a:pt x="2347569" y="5538749"/>
                </a:lnTo>
                <a:lnTo>
                  <a:pt x="2323693" y="5499747"/>
                </a:lnTo>
                <a:lnTo>
                  <a:pt x="2295487" y="5463997"/>
                </a:lnTo>
                <a:lnTo>
                  <a:pt x="2263317" y="5431828"/>
                </a:lnTo>
                <a:lnTo>
                  <a:pt x="2227567" y="5403634"/>
                </a:lnTo>
                <a:lnTo>
                  <a:pt x="2188565" y="5379745"/>
                </a:lnTo>
                <a:lnTo>
                  <a:pt x="2146706" y="5360530"/>
                </a:lnTo>
                <a:lnTo>
                  <a:pt x="2102319" y="5346370"/>
                </a:lnTo>
                <a:lnTo>
                  <a:pt x="2055787" y="5337607"/>
                </a:lnTo>
                <a:lnTo>
                  <a:pt x="2007463" y="5334609"/>
                </a:lnTo>
                <a:lnTo>
                  <a:pt x="0" y="5334647"/>
                </a:lnTo>
                <a:lnTo>
                  <a:pt x="0" y="7646327"/>
                </a:lnTo>
                <a:lnTo>
                  <a:pt x="2007425" y="7646327"/>
                </a:lnTo>
                <a:lnTo>
                  <a:pt x="2055749" y="7643317"/>
                </a:lnTo>
                <a:lnTo>
                  <a:pt x="2102294" y="7634554"/>
                </a:lnTo>
                <a:lnTo>
                  <a:pt x="2146681" y="7620394"/>
                </a:lnTo>
                <a:lnTo>
                  <a:pt x="2188553" y="7601178"/>
                </a:lnTo>
                <a:lnTo>
                  <a:pt x="2227542" y="7577290"/>
                </a:lnTo>
                <a:lnTo>
                  <a:pt x="2263305" y="7549083"/>
                </a:lnTo>
                <a:lnTo>
                  <a:pt x="2295474" y="7516927"/>
                </a:lnTo>
                <a:lnTo>
                  <a:pt x="2323681" y="7481163"/>
                </a:lnTo>
                <a:lnTo>
                  <a:pt x="2347569" y="7442162"/>
                </a:lnTo>
                <a:lnTo>
                  <a:pt x="2366772" y="7400290"/>
                </a:lnTo>
                <a:lnTo>
                  <a:pt x="2380945" y="7355903"/>
                </a:lnTo>
                <a:lnTo>
                  <a:pt x="2389708" y="7309371"/>
                </a:lnTo>
                <a:lnTo>
                  <a:pt x="2392718" y="7261034"/>
                </a:lnTo>
                <a:lnTo>
                  <a:pt x="2392718" y="5719851"/>
                </a:lnTo>
                <a:close/>
              </a:path>
              <a:path w="2393315" h="10313670">
                <a:moveTo>
                  <a:pt x="2392718" y="3052546"/>
                </a:moveTo>
                <a:lnTo>
                  <a:pt x="2389708" y="3004223"/>
                </a:lnTo>
                <a:lnTo>
                  <a:pt x="2380945" y="2957690"/>
                </a:lnTo>
                <a:lnTo>
                  <a:pt x="2366784" y="2913303"/>
                </a:lnTo>
                <a:lnTo>
                  <a:pt x="2347569" y="2871444"/>
                </a:lnTo>
                <a:lnTo>
                  <a:pt x="2323693" y="2832443"/>
                </a:lnTo>
                <a:lnTo>
                  <a:pt x="2295487" y="2796692"/>
                </a:lnTo>
                <a:lnTo>
                  <a:pt x="2263317" y="2764523"/>
                </a:lnTo>
                <a:lnTo>
                  <a:pt x="2227567" y="2736329"/>
                </a:lnTo>
                <a:lnTo>
                  <a:pt x="2188565" y="2712440"/>
                </a:lnTo>
                <a:lnTo>
                  <a:pt x="2146706" y="2693225"/>
                </a:lnTo>
                <a:lnTo>
                  <a:pt x="2102319" y="2679065"/>
                </a:lnTo>
                <a:lnTo>
                  <a:pt x="2055787" y="2670302"/>
                </a:lnTo>
                <a:lnTo>
                  <a:pt x="2007463" y="2667304"/>
                </a:lnTo>
                <a:lnTo>
                  <a:pt x="0" y="2667343"/>
                </a:lnTo>
                <a:lnTo>
                  <a:pt x="0" y="4979022"/>
                </a:lnTo>
                <a:lnTo>
                  <a:pt x="2007425" y="4979022"/>
                </a:lnTo>
                <a:lnTo>
                  <a:pt x="2055749" y="4976012"/>
                </a:lnTo>
                <a:lnTo>
                  <a:pt x="2102294" y="4967249"/>
                </a:lnTo>
                <a:lnTo>
                  <a:pt x="2146681" y="4953089"/>
                </a:lnTo>
                <a:lnTo>
                  <a:pt x="2188553" y="4933874"/>
                </a:lnTo>
                <a:lnTo>
                  <a:pt x="2227542" y="4909985"/>
                </a:lnTo>
                <a:lnTo>
                  <a:pt x="2263305" y="4881778"/>
                </a:lnTo>
                <a:lnTo>
                  <a:pt x="2295474" y="4849622"/>
                </a:lnTo>
                <a:lnTo>
                  <a:pt x="2323681" y="4813859"/>
                </a:lnTo>
                <a:lnTo>
                  <a:pt x="2347569" y="4774857"/>
                </a:lnTo>
                <a:lnTo>
                  <a:pt x="2366772" y="4732985"/>
                </a:lnTo>
                <a:lnTo>
                  <a:pt x="2380945" y="4688598"/>
                </a:lnTo>
                <a:lnTo>
                  <a:pt x="2389708" y="4642053"/>
                </a:lnTo>
                <a:lnTo>
                  <a:pt x="2392718" y="4593717"/>
                </a:lnTo>
                <a:lnTo>
                  <a:pt x="2392718" y="3052546"/>
                </a:lnTo>
                <a:close/>
              </a:path>
              <a:path w="2393315" h="10313670">
                <a:moveTo>
                  <a:pt x="2392718" y="385241"/>
                </a:moveTo>
                <a:lnTo>
                  <a:pt x="2389708" y="336918"/>
                </a:lnTo>
                <a:lnTo>
                  <a:pt x="2380945" y="290385"/>
                </a:lnTo>
                <a:lnTo>
                  <a:pt x="2366784" y="245999"/>
                </a:lnTo>
                <a:lnTo>
                  <a:pt x="2347569" y="204127"/>
                </a:lnTo>
                <a:lnTo>
                  <a:pt x="2323693" y="165138"/>
                </a:lnTo>
                <a:lnTo>
                  <a:pt x="2295487" y="129387"/>
                </a:lnTo>
                <a:lnTo>
                  <a:pt x="2263317" y="97218"/>
                </a:lnTo>
                <a:lnTo>
                  <a:pt x="2227567" y="69011"/>
                </a:lnTo>
                <a:lnTo>
                  <a:pt x="2188565" y="45135"/>
                </a:lnTo>
                <a:lnTo>
                  <a:pt x="2146706" y="25920"/>
                </a:lnTo>
                <a:lnTo>
                  <a:pt x="2102319" y="11760"/>
                </a:lnTo>
                <a:lnTo>
                  <a:pt x="2055787" y="2997"/>
                </a:lnTo>
                <a:lnTo>
                  <a:pt x="2007463" y="0"/>
                </a:lnTo>
                <a:lnTo>
                  <a:pt x="0" y="38"/>
                </a:lnTo>
                <a:lnTo>
                  <a:pt x="0" y="2311717"/>
                </a:lnTo>
                <a:lnTo>
                  <a:pt x="2007425" y="2311717"/>
                </a:lnTo>
                <a:lnTo>
                  <a:pt x="2055749" y="2308707"/>
                </a:lnTo>
                <a:lnTo>
                  <a:pt x="2102294" y="2299944"/>
                </a:lnTo>
                <a:lnTo>
                  <a:pt x="2146681" y="2285784"/>
                </a:lnTo>
                <a:lnTo>
                  <a:pt x="2188553" y="2266569"/>
                </a:lnTo>
                <a:lnTo>
                  <a:pt x="2227542" y="2242680"/>
                </a:lnTo>
                <a:lnTo>
                  <a:pt x="2263305" y="2214473"/>
                </a:lnTo>
                <a:lnTo>
                  <a:pt x="2295474" y="2182317"/>
                </a:lnTo>
                <a:lnTo>
                  <a:pt x="2323681" y="2146554"/>
                </a:lnTo>
                <a:lnTo>
                  <a:pt x="2347569" y="2107552"/>
                </a:lnTo>
                <a:lnTo>
                  <a:pt x="2366772" y="2065680"/>
                </a:lnTo>
                <a:lnTo>
                  <a:pt x="2380945" y="2021293"/>
                </a:lnTo>
                <a:lnTo>
                  <a:pt x="2389708" y="1974748"/>
                </a:lnTo>
                <a:lnTo>
                  <a:pt x="2392718" y="1926412"/>
                </a:lnTo>
                <a:lnTo>
                  <a:pt x="2392718" y="3852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2829" y="651070"/>
            <a:ext cx="1542415" cy="155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7556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Шапка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вязаная двойная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29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ESSENTIAL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8100">
              <a:lnSpc>
                <a:spcPct val="100000"/>
              </a:lnSpc>
              <a:spcBef>
                <a:spcPts val="134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4925">
              <a:lnSpc>
                <a:spcPct val="100000"/>
              </a:lnSpc>
              <a:spcBef>
                <a:spcPts val="175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акрил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3299" y="3237378"/>
            <a:ext cx="2035175" cy="1263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Перчатки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сенсорные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REACH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8100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3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акрил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3299" y="8692710"/>
            <a:ext cx="1630680" cy="1442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>
              <a:lnSpc>
                <a:spcPts val="1585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Термокружка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ERGO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32905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4765" marR="5080">
              <a:lnSpc>
                <a:spcPct val="101600"/>
              </a:lnSpc>
              <a:spcBef>
                <a:spcPts val="140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сталь, пластик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46592" y="503304"/>
            <a:ext cx="19464655" cy="10177780"/>
            <a:chOff x="146592" y="503304"/>
            <a:chExt cx="19464655" cy="10177780"/>
          </a:xfrm>
        </p:grpSpPr>
        <p:sp>
          <p:nvSpPr>
            <p:cNvPr id="10" name="object 10"/>
            <p:cNvSpPr/>
            <p:nvPr/>
          </p:nvSpPr>
          <p:spPr>
            <a:xfrm>
              <a:off x="19098807" y="503306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55"/>
                  </a:moveTo>
                  <a:lnTo>
                    <a:pt x="366903" y="428955"/>
                  </a:lnTo>
                  <a:lnTo>
                    <a:pt x="366903" y="486905"/>
                  </a:lnTo>
                  <a:lnTo>
                    <a:pt x="443877" y="486905"/>
                  </a:lnTo>
                  <a:lnTo>
                    <a:pt x="437324" y="517753"/>
                  </a:lnTo>
                  <a:lnTo>
                    <a:pt x="419341" y="543090"/>
                  </a:lnTo>
                  <a:lnTo>
                    <a:pt x="392430" y="560247"/>
                  </a:lnTo>
                  <a:lnTo>
                    <a:pt x="359067" y="566559"/>
                  </a:lnTo>
                  <a:lnTo>
                    <a:pt x="315493" y="555523"/>
                  </a:lnTo>
                  <a:lnTo>
                    <a:pt x="285508" y="526986"/>
                  </a:lnTo>
                  <a:lnTo>
                    <a:pt x="268198" y="487743"/>
                  </a:lnTo>
                  <a:lnTo>
                    <a:pt x="262636" y="444614"/>
                  </a:lnTo>
                  <a:lnTo>
                    <a:pt x="269582" y="389724"/>
                  </a:lnTo>
                  <a:lnTo>
                    <a:pt x="289255" y="349694"/>
                  </a:lnTo>
                  <a:lnTo>
                    <a:pt x="319836" y="325170"/>
                  </a:lnTo>
                  <a:lnTo>
                    <a:pt x="359524" y="316852"/>
                  </a:lnTo>
                  <a:lnTo>
                    <a:pt x="388086" y="321449"/>
                  </a:lnTo>
                  <a:lnTo>
                    <a:pt x="412381" y="333997"/>
                  </a:lnTo>
                  <a:lnTo>
                    <a:pt x="429869" y="352628"/>
                  </a:lnTo>
                  <a:lnTo>
                    <a:pt x="438048" y="375475"/>
                  </a:lnTo>
                  <a:lnTo>
                    <a:pt x="511225" y="375475"/>
                  </a:lnTo>
                  <a:lnTo>
                    <a:pt x="501421" y="336397"/>
                  </a:lnTo>
                  <a:lnTo>
                    <a:pt x="479450" y="303593"/>
                  </a:lnTo>
                  <a:lnTo>
                    <a:pt x="447205" y="278447"/>
                  </a:lnTo>
                  <a:lnTo>
                    <a:pt x="406590" y="262343"/>
                  </a:lnTo>
                  <a:lnTo>
                    <a:pt x="359524" y="256667"/>
                  </a:lnTo>
                  <a:lnTo>
                    <a:pt x="307759" y="263220"/>
                  </a:lnTo>
                  <a:lnTo>
                    <a:pt x="281698" y="274561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7002"/>
                  </a:lnTo>
                  <a:lnTo>
                    <a:pt x="207721" y="347929"/>
                  </a:lnTo>
                  <a:lnTo>
                    <a:pt x="193217" y="392137"/>
                  </a:lnTo>
                  <a:lnTo>
                    <a:pt x="188353" y="441490"/>
                  </a:lnTo>
                  <a:lnTo>
                    <a:pt x="193332" y="488937"/>
                  </a:lnTo>
                  <a:lnTo>
                    <a:pt x="207810" y="532866"/>
                  </a:lnTo>
                  <a:lnTo>
                    <a:pt x="231025" y="571004"/>
                  </a:lnTo>
                  <a:lnTo>
                    <a:pt x="262267" y="601078"/>
                  </a:lnTo>
                  <a:lnTo>
                    <a:pt x="300799" y="620788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87" y="615594"/>
                  </a:lnTo>
                  <a:lnTo>
                    <a:pt x="433476" y="600976"/>
                  </a:lnTo>
                  <a:lnTo>
                    <a:pt x="450138" y="581329"/>
                  </a:lnTo>
                  <a:lnTo>
                    <a:pt x="451700" y="615797"/>
                  </a:lnTo>
                  <a:lnTo>
                    <a:pt x="511898" y="615797"/>
                  </a:lnTo>
                  <a:lnTo>
                    <a:pt x="511898" y="4289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680917"/>
              <a:ext cx="1874288" cy="187428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475" y="3434760"/>
              <a:ext cx="1874288" cy="18742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475" y="8806324"/>
              <a:ext cx="1874288" cy="18742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592" y="5958245"/>
              <a:ext cx="2010409" cy="20104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2577" y="4835005"/>
              <a:ext cx="344372" cy="34438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2577" y="2510469"/>
              <a:ext cx="344372" cy="34438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399210" y="7860415"/>
              <a:ext cx="168275" cy="349885"/>
            </a:xfrm>
            <a:custGeom>
              <a:avLst/>
              <a:gdLst/>
              <a:ahLst/>
              <a:cxnLst/>
              <a:rect l="l" t="t" r="r" b="b"/>
              <a:pathLst>
                <a:path w="168275" h="349884">
                  <a:moveTo>
                    <a:pt x="166155" y="0"/>
                  </a:moveTo>
                  <a:lnTo>
                    <a:pt x="153464" y="1937"/>
                  </a:lnTo>
                  <a:lnTo>
                    <a:pt x="145245" y="2481"/>
                  </a:lnTo>
                  <a:lnTo>
                    <a:pt x="137318" y="4303"/>
                  </a:lnTo>
                  <a:lnTo>
                    <a:pt x="93110" y="20499"/>
                  </a:lnTo>
                  <a:lnTo>
                    <a:pt x="56216" y="46097"/>
                  </a:lnTo>
                  <a:lnTo>
                    <a:pt x="27693" y="79466"/>
                  </a:lnTo>
                  <a:lnTo>
                    <a:pt x="8602" y="118976"/>
                  </a:lnTo>
                  <a:lnTo>
                    <a:pt x="0" y="162997"/>
                  </a:lnTo>
                  <a:lnTo>
                    <a:pt x="2946" y="209899"/>
                  </a:lnTo>
                  <a:lnTo>
                    <a:pt x="17420" y="252547"/>
                  </a:lnTo>
                  <a:lnTo>
                    <a:pt x="42435" y="289600"/>
                  </a:lnTo>
                  <a:lnTo>
                    <a:pt x="75914" y="319239"/>
                  </a:lnTo>
                  <a:lnTo>
                    <a:pt x="115783" y="339644"/>
                  </a:lnTo>
                  <a:lnTo>
                    <a:pt x="159967" y="348994"/>
                  </a:lnTo>
                  <a:lnTo>
                    <a:pt x="166103" y="349423"/>
                  </a:lnTo>
                  <a:lnTo>
                    <a:pt x="167946" y="348041"/>
                  </a:lnTo>
                  <a:lnTo>
                    <a:pt x="167650" y="300814"/>
                  </a:lnTo>
                  <a:lnTo>
                    <a:pt x="167904" y="254484"/>
                  </a:lnTo>
                  <a:lnTo>
                    <a:pt x="166417" y="252505"/>
                  </a:lnTo>
                  <a:lnTo>
                    <a:pt x="160909" y="251500"/>
                  </a:lnTo>
                  <a:lnTo>
                    <a:pt x="142049" y="245872"/>
                  </a:lnTo>
                  <a:lnTo>
                    <a:pt x="126016" y="236470"/>
                  </a:lnTo>
                  <a:lnTo>
                    <a:pt x="112923" y="223324"/>
                  </a:lnTo>
                  <a:lnTo>
                    <a:pt x="102880" y="206464"/>
                  </a:lnTo>
                  <a:lnTo>
                    <a:pt x="96098" y="171503"/>
                  </a:lnTo>
                  <a:lnTo>
                    <a:pt x="105170" y="138622"/>
                  </a:lnTo>
                  <a:lnTo>
                    <a:pt x="127455" y="112705"/>
                  </a:lnTo>
                  <a:lnTo>
                    <a:pt x="160312" y="98635"/>
                  </a:lnTo>
                  <a:lnTo>
                    <a:pt x="165768" y="97682"/>
                  </a:lnTo>
                  <a:lnTo>
                    <a:pt x="168071" y="95913"/>
                  </a:lnTo>
                  <a:lnTo>
                    <a:pt x="167651" y="79819"/>
                  </a:lnTo>
                  <a:lnTo>
                    <a:pt x="167726" y="49380"/>
                  </a:lnTo>
                  <a:lnTo>
                    <a:pt x="167883" y="1696"/>
                  </a:lnTo>
                  <a:lnTo>
                    <a:pt x="166155" y="0"/>
                  </a:lnTo>
                  <a:close/>
                </a:path>
              </a:pathLst>
            </a:custGeom>
            <a:solidFill>
              <a:srgbClr val="1B1363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579089" y="7860616"/>
              <a:ext cx="168275" cy="349885"/>
            </a:xfrm>
            <a:custGeom>
              <a:avLst/>
              <a:gdLst/>
              <a:ahLst/>
              <a:cxnLst/>
              <a:rect l="l" t="t" r="r" b="b"/>
              <a:pathLst>
                <a:path w="168275" h="349884">
                  <a:moveTo>
                    <a:pt x="3842" y="0"/>
                  </a:moveTo>
                  <a:lnTo>
                    <a:pt x="230" y="261"/>
                  </a:lnTo>
                  <a:lnTo>
                    <a:pt x="565" y="28782"/>
                  </a:lnTo>
                  <a:lnTo>
                    <a:pt x="345" y="95630"/>
                  </a:lnTo>
                  <a:lnTo>
                    <a:pt x="2230" y="98028"/>
                  </a:lnTo>
                  <a:lnTo>
                    <a:pt x="12072" y="98426"/>
                  </a:lnTo>
                  <a:lnTo>
                    <a:pt x="16941" y="99787"/>
                  </a:lnTo>
                  <a:lnTo>
                    <a:pt x="60839" y="134484"/>
                  </a:lnTo>
                  <a:lnTo>
                    <a:pt x="71411" y="184580"/>
                  </a:lnTo>
                  <a:lnTo>
                    <a:pt x="65017" y="207760"/>
                  </a:lnTo>
                  <a:lnTo>
                    <a:pt x="51438" y="227528"/>
                  </a:lnTo>
                  <a:lnTo>
                    <a:pt x="31937" y="242476"/>
                  </a:lnTo>
                  <a:lnTo>
                    <a:pt x="7779" y="251196"/>
                  </a:lnTo>
                  <a:lnTo>
                    <a:pt x="1968" y="252337"/>
                  </a:lnTo>
                  <a:lnTo>
                    <a:pt x="219" y="254473"/>
                  </a:lnTo>
                  <a:lnTo>
                    <a:pt x="503" y="270044"/>
                  </a:lnTo>
                  <a:lnTo>
                    <a:pt x="450" y="299917"/>
                  </a:lnTo>
                  <a:lnTo>
                    <a:pt x="547" y="330375"/>
                  </a:lnTo>
                  <a:lnTo>
                    <a:pt x="0" y="347675"/>
                  </a:lnTo>
                  <a:lnTo>
                    <a:pt x="2638" y="349727"/>
                  </a:lnTo>
                  <a:lnTo>
                    <a:pt x="10910" y="348156"/>
                  </a:lnTo>
                  <a:lnTo>
                    <a:pt x="12711" y="348188"/>
                  </a:lnTo>
                  <a:lnTo>
                    <a:pt x="59916" y="336447"/>
                  </a:lnTo>
                  <a:lnTo>
                    <a:pt x="98538" y="315639"/>
                  </a:lnTo>
                  <a:lnTo>
                    <a:pt x="129869" y="285251"/>
                  </a:lnTo>
                  <a:lnTo>
                    <a:pt x="153429" y="245018"/>
                  </a:lnTo>
                  <a:lnTo>
                    <a:pt x="167611" y="196621"/>
                  </a:lnTo>
                  <a:lnTo>
                    <a:pt x="167903" y="149793"/>
                  </a:lnTo>
                  <a:lnTo>
                    <a:pt x="154439" y="104854"/>
                  </a:lnTo>
                  <a:lnTo>
                    <a:pt x="127357" y="62123"/>
                  </a:lnTo>
                  <a:lnTo>
                    <a:pt x="74924" y="19488"/>
                  </a:lnTo>
                  <a:lnTo>
                    <a:pt x="9675" y="649"/>
                  </a:lnTo>
                  <a:lnTo>
                    <a:pt x="3842" y="0"/>
                  </a:lnTo>
                  <a:close/>
                </a:path>
              </a:pathLst>
            </a:custGeom>
            <a:solidFill>
              <a:srgbClr val="36363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401930" y="10310602"/>
              <a:ext cx="168275" cy="349885"/>
            </a:xfrm>
            <a:custGeom>
              <a:avLst/>
              <a:gdLst/>
              <a:ahLst/>
              <a:cxnLst/>
              <a:rect l="l" t="t" r="r" b="b"/>
              <a:pathLst>
                <a:path w="168275" h="349884">
                  <a:moveTo>
                    <a:pt x="166155" y="0"/>
                  </a:moveTo>
                  <a:lnTo>
                    <a:pt x="153464" y="1937"/>
                  </a:lnTo>
                  <a:lnTo>
                    <a:pt x="145245" y="2481"/>
                  </a:lnTo>
                  <a:lnTo>
                    <a:pt x="137318" y="4303"/>
                  </a:lnTo>
                  <a:lnTo>
                    <a:pt x="93110" y="20499"/>
                  </a:lnTo>
                  <a:lnTo>
                    <a:pt x="56216" y="46097"/>
                  </a:lnTo>
                  <a:lnTo>
                    <a:pt x="27693" y="79466"/>
                  </a:lnTo>
                  <a:lnTo>
                    <a:pt x="8602" y="118976"/>
                  </a:lnTo>
                  <a:lnTo>
                    <a:pt x="0" y="162997"/>
                  </a:lnTo>
                  <a:lnTo>
                    <a:pt x="2946" y="209899"/>
                  </a:lnTo>
                  <a:lnTo>
                    <a:pt x="17420" y="252547"/>
                  </a:lnTo>
                  <a:lnTo>
                    <a:pt x="42435" y="289600"/>
                  </a:lnTo>
                  <a:lnTo>
                    <a:pt x="75914" y="319239"/>
                  </a:lnTo>
                  <a:lnTo>
                    <a:pt x="115783" y="339644"/>
                  </a:lnTo>
                  <a:lnTo>
                    <a:pt x="159967" y="348994"/>
                  </a:lnTo>
                  <a:lnTo>
                    <a:pt x="166103" y="349423"/>
                  </a:lnTo>
                  <a:lnTo>
                    <a:pt x="167946" y="348041"/>
                  </a:lnTo>
                  <a:lnTo>
                    <a:pt x="167650" y="300814"/>
                  </a:lnTo>
                  <a:lnTo>
                    <a:pt x="167904" y="254484"/>
                  </a:lnTo>
                  <a:lnTo>
                    <a:pt x="166417" y="252505"/>
                  </a:lnTo>
                  <a:lnTo>
                    <a:pt x="160909" y="251500"/>
                  </a:lnTo>
                  <a:lnTo>
                    <a:pt x="142049" y="245872"/>
                  </a:lnTo>
                  <a:lnTo>
                    <a:pt x="126016" y="236470"/>
                  </a:lnTo>
                  <a:lnTo>
                    <a:pt x="112923" y="223324"/>
                  </a:lnTo>
                  <a:lnTo>
                    <a:pt x="102880" y="206464"/>
                  </a:lnTo>
                  <a:lnTo>
                    <a:pt x="96100" y="171503"/>
                  </a:lnTo>
                  <a:lnTo>
                    <a:pt x="105174" y="138622"/>
                  </a:lnTo>
                  <a:lnTo>
                    <a:pt x="127460" y="112705"/>
                  </a:lnTo>
                  <a:lnTo>
                    <a:pt x="160312" y="98635"/>
                  </a:lnTo>
                  <a:lnTo>
                    <a:pt x="165768" y="97682"/>
                  </a:lnTo>
                  <a:lnTo>
                    <a:pt x="168071" y="95913"/>
                  </a:lnTo>
                  <a:lnTo>
                    <a:pt x="167655" y="79819"/>
                  </a:lnTo>
                  <a:lnTo>
                    <a:pt x="167726" y="49380"/>
                  </a:lnTo>
                  <a:lnTo>
                    <a:pt x="167883" y="1696"/>
                  </a:lnTo>
                  <a:lnTo>
                    <a:pt x="166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581806" y="2523330"/>
              <a:ext cx="1383665" cy="8137525"/>
            </a:xfrm>
            <a:custGeom>
              <a:avLst/>
              <a:gdLst/>
              <a:ahLst/>
              <a:cxnLst/>
              <a:rect l="l" t="t" r="r" b="b"/>
              <a:pathLst>
                <a:path w="1383664" h="8137525">
                  <a:moveTo>
                    <a:pt x="167894" y="7937271"/>
                  </a:moveTo>
                  <a:lnTo>
                    <a:pt x="154432" y="7892339"/>
                  </a:lnTo>
                  <a:lnTo>
                    <a:pt x="127355" y="7849603"/>
                  </a:lnTo>
                  <a:lnTo>
                    <a:pt x="74917" y="7806969"/>
                  </a:lnTo>
                  <a:lnTo>
                    <a:pt x="9677" y="7788122"/>
                  </a:lnTo>
                  <a:lnTo>
                    <a:pt x="3848" y="7787475"/>
                  </a:lnTo>
                  <a:lnTo>
                    <a:pt x="228" y="7787741"/>
                  </a:lnTo>
                  <a:lnTo>
                    <a:pt x="558" y="7816266"/>
                  </a:lnTo>
                  <a:lnTo>
                    <a:pt x="342" y="7883106"/>
                  </a:lnTo>
                  <a:lnTo>
                    <a:pt x="2222" y="7885506"/>
                  </a:lnTo>
                  <a:lnTo>
                    <a:pt x="12065" y="7885900"/>
                  </a:lnTo>
                  <a:lnTo>
                    <a:pt x="16954" y="7887271"/>
                  </a:lnTo>
                  <a:lnTo>
                    <a:pt x="60833" y="7921968"/>
                  </a:lnTo>
                  <a:lnTo>
                    <a:pt x="71412" y="7972057"/>
                  </a:lnTo>
                  <a:lnTo>
                    <a:pt x="65011" y="7995234"/>
                  </a:lnTo>
                  <a:lnTo>
                    <a:pt x="51435" y="8015008"/>
                  </a:lnTo>
                  <a:lnTo>
                    <a:pt x="31940" y="8029956"/>
                  </a:lnTo>
                  <a:lnTo>
                    <a:pt x="7772" y="8038681"/>
                  </a:lnTo>
                  <a:lnTo>
                    <a:pt x="1968" y="8039811"/>
                  </a:lnTo>
                  <a:lnTo>
                    <a:pt x="215" y="8041957"/>
                  </a:lnTo>
                  <a:lnTo>
                    <a:pt x="495" y="8057528"/>
                  </a:lnTo>
                  <a:lnTo>
                    <a:pt x="444" y="8087398"/>
                  </a:lnTo>
                  <a:lnTo>
                    <a:pt x="546" y="8117853"/>
                  </a:lnTo>
                  <a:lnTo>
                    <a:pt x="0" y="8135150"/>
                  </a:lnTo>
                  <a:lnTo>
                    <a:pt x="2628" y="8137207"/>
                  </a:lnTo>
                  <a:lnTo>
                    <a:pt x="10909" y="8135633"/>
                  </a:lnTo>
                  <a:lnTo>
                    <a:pt x="12712" y="8135671"/>
                  </a:lnTo>
                  <a:lnTo>
                    <a:pt x="59918" y="8123923"/>
                  </a:lnTo>
                  <a:lnTo>
                    <a:pt x="98539" y="8103121"/>
                  </a:lnTo>
                  <a:lnTo>
                    <a:pt x="129870" y="8072729"/>
                  </a:lnTo>
                  <a:lnTo>
                    <a:pt x="153428" y="8032496"/>
                  </a:lnTo>
                  <a:lnTo>
                    <a:pt x="167614" y="7984096"/>
                  </a:lnTo>
                  <a:lnTo>
                    <a:pt x="167894" y="7937271"/>
                  </a:lnTo>
                  <a:close/>
                </a:path>
                <a:path w="1383664" h="8137525">
                  <a:moveTo>
                    <a:pt x="1383233" y="62128"/>
                  </a:moveTo>
                  <a:lnTo>
                    <a:pt x="1378343" y="37973"/>
                  </a:lnTo>
                  <a:lnTo>
                    <a:pt x="1374368" y="32092"/>
                  </a:lnTo>
                  <a:lnTo>
                    <a:pt x="1374368" y="62128"/>
                  </a:lnTo>
                  <a:lnTo>
                    <a:pt x="1374368" y="292976"/>
                  </a:lnTo>
                  <a:lnTo>
                    <a:pt x="1370177" y="313690"/>
                  </a:lnTo>
                  <a:lnTo>
                    <a:pt x="1358747" y="330631"/>
                  </a:lnTo>
                  <a:lnTo>
                    <a:pt x="1341818" y="342061"/>
                  </a:lnTo>
                  <a:lnTo>
                    <a:pt x="1321092" y="346252"/>
                  </a:lnTo>
                  <a:lnTo>
                    <a:pt x="539330" y="346252"/>
                  </a:lnTo>
                  <a:lnTo>
                    <a:pt x="518604" y="342061"/>
                  </a:lnTo>
                  <a:lnTo>
                    <a:pt x="501662" y="330631"/>
                  </a:lnTo>
                  <a:lnTo>
                    <a:pt x="490232" y="313690"/>
                  </a:lnTo>
                  <a:lnTo>
                    <a:pt x="486041" y="292976"/>
                  </a:lnTo>
                  <a:lnTo>
                    <a:pt x="486041" y="62128"/>
                  </a:lnTo>
                  <a:lnTo>
                    <a:pt x="490232" y="41414"/>
                  </a:lnTo>
                  <a:lnTo>
                    <a:pt x="501662" y="24472"/>
                  </a:lnTo>
                  <a:lnTo>
                    <a:pt x="518604" y="13042"/>
                  </a:lnTo>
                  <a:lnTo>
                    <a:pt x="539330" y="8851"/>
                  </a:lnTo>
                  <a:lnTo>
                    <a:pt x="1321092" y="8851"/>
                  </a:lnTo>
                  <a:lnTo>
                    <a:pt x="1341818" y="13042"/>
                  </a:lnTo>
                  <a:lnTo>
                    <a:pt x="1358747" y="24472"/>
                  </a:lnTo>
                  <a:lnTo>
                    <a:pt x="1370177" y="41414"/>
                  </a:lnTo>
                  <a:lnTo>
                    <a:pt x="1374368" y="62128"/>
                  </a:lnTo>
                  <a:lnTo>
                    <a:pt x="1374368" y="32092"/>
                  </a:lnTo>
                  <a:lnTo>
                    <a:pt x="1365008" y="18211"/>
                  </a:lnTo>
                  <a:lnTo>
                    <a:pt x="1351140" y="8851"/>
                  </a:lnTo>
                  <a:lnTo>
                    <a:pt x="1345260" y="4889"/>
                  </a:lnTo>
                  <a:lnTo>
                    <a:pt x="1321092" y="0"/>
                  </a:lnTo>
                  <a:lnTo>
                    <a:pt x="539330" y="0"/>
                  </a:lnTo>
                  <a:lnTo>
                    <a:pt x="515162" y="4889"/>
                  </a:lnTo>
                  <a:lnTo>
                    <a:pt x="495414" y="18211"/>
                  </a:lnTo>
                  <a:lnTo>
                    <a:pt x="482079" y="37973"/>
                  </a:lnTo>
                  <a:lnTo>
                    <a:pt x="477189" y="62128"/>
                  </a:lnTo>
                  <a:lnTo>
                    <a:pt x="477189" y="292976"/>
                  </a:lnTo>
                  <a:lnTo>
                    <a:pt x="482079" y="317131"/>
                  </a:lnTo>
                  <a:lnTo>
                    <a:pt x="495414" y="336892"/>
                  </a:lnTo>
                  <a:lnTo>
                    <a:pt x="515162" y="350215"/>
                  </a:lnTo>
                  <a:lnTo>
                    <a:pt x="539330" y="355104"/>
                  </a:lnTo>
                  <a:lnTo>
                    <a:pt x="1321092" y="355104"/>
                  </a:lnTo>
                  <a:lnTo>
                    <a:pt x="1345260" y="350215"/>
                  </a:lnTo>
                  <a:lnTo>
                    <a:pt x="1351127" y="346252"/>
                  </a:lnTo>
                  <a:lnTo>
                    <a:pt x="1365008" y="336892"/>
                  </a:lnTo>
                  <a:lnTo>
                    <a:pt x="1378343" y="317131"/>
                  </a:lnTo>
                  <a:lnTo>
                    <a:pt x="1383233" y="292976"/>
                  </a:lnTo>
                  <a:lnTo>
                    <a:pt x="1383233" y="621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125444" y="257535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58997" y="483738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25444" y="488942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058997" y="786347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43299" y="5970280"/>
            <a:ext cx="2066925" cy="2197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Куртка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мужская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2860">
              <a:lnSpc>
                <a:spcPts val="242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STREAM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5"/>
              </a:spcBef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HOODED </a:t>
            </a: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280T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034">
              <a:lnSpc>
                <a:spcPct val="100000"/>
              </a:lnSpc>
              <a:spcBef>
                <a:spcPts val="145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704444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48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таффета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280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60" dirty="0">
                <a:solidFill>
                  <a:schemeClr val="bg1"/>
                </a:solidFill>
                <a:latin typeface="Montserrat Light"/>
                <a:cs typeface="Montserrat Light"/>
              </a:rPr>
              <a:t>Т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194435" marR="96520" indent="141605">
              <a:lnSpc>
                <a:spcPct val="100000"/>
              </a:lnSpc>
              <a:spcBef>
                <a:spcPts val="114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58997" y="10303188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25444" y="10355227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45197" y="690474"/>
            <a:ext cx="132334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ts val="168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Рюкзак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2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SOKEN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034">
              <a:lnSpc>
                <a:spcPct val="100000"/>
              </a:lnSpc>
              <a:spcBef>
                <a:spcPts val="115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345400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9685">
              <a:lnSpc>
                <a:spcPct val="100000"/>
              </a:lnSpc>
              <a:spcBef>
                <a:spcPts val="143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1689" y="3294795"/>
            <a:ext cx="1888489" cy="1376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5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Подушка</a:t>
            </a:r>
            <a:r>
              <a:rPr sz="1400" b="0" spc="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дорожная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2860">
              <a:lnSpc>
                <a:spcPts val="2495"/>
              </a:lnSpc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SOFT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2384">
              <a:lnSpc>
                <a:spcPct val="100000"/>
              </a:lnSpc>
              <a:spcBef>
                <a:spcPts val="150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62000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9050">
              <a:lnSpc>
                <a:spcPct val="100000"/>
              </a:lnSpc>
              <a:spcBef>
                <a:spcPts val="168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микрофибра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058997" y="523935"/>
            <a:ext cx="15530830" cy="2061210"/>
            <a:chOff x="4058997" y="523935"/>
            <a:chExt cx="15530830" cy="2061210"/>
          </a:xfrm>
        </p:grpSpPr>
        <p:sp>
          <p:nvSpPr>
            <p:cNvPr id="8" name="object 8"/>
            <p:cNvSpPr/>
            <p:nvPr/>
          </p:nvSpPr>
          <p:spPr>
            <a:xfrm>
              <a:off x="19077864" y="523944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42"/>
                  </a:moveTo>
                  <a:lnTo>
                    <a:pt x="366903" y="428942"/>
                  </a:lnTo>
                  <a:lnTo>
                    <a:pt x="366903" y="486905"/>
                  </a:lnTo>
                  <a:lnTo>
                    <a:pt x="443877" y="486905"/>
                  </a:lnTo>
                  <a:lnTo>
                    <a:pt x="437324" y="517753"/>
                  </a:lnTo>
                  <a:lnTo>
                    <a:pt x="419341" y="543090"/>
                  </a:lnTo>
                  <a:lnTo>
                    <a:pt x="392430" y="560247"/>
                  </a:lnTo>
                  <a:lnTo>
                    <a:pt x="359067" y="566547"/>
                  </a:lnTo>
                  <a:lnTo>
                    <a:pt x="315493" y="555523"/>
                  </a:lnTo>
                  <a:lnTo>
                    <a:pt x="285508" y="526973"/>
                  </a:lnTo>
                  <a:lnTo>
                    <a:pt x="268198" y="487730"/>
                  </a:lnTo>
                  <a:lnTo>
                    <a:pt x="262636" y="444614"/>
                  </a:lnTo>
                  <a:lnTo>
                    <a:pt x="269595" y="389712"/>
                  </a:lnTo>
                  <a:lnTo>
                    <a:pt x="289255" y="349681"/>
                  </a:lnTo>
                  <a:lnTo>
                    <a:pt x="319836" y="325158"/>
                  </a:lnTo>
                  <a:lnTo>
                    <a:pt x="359524" y="316839"/>
                  </a:lnTo>
                  <a:lnTo>
                    <a:pt x="388086" y="321437"/>
                  </a:lnTo>
                  <a:lnTo>
                    <a:pt x="412381" y="333997"/>
                  </a:lnTo>
                  <a:lnTo>
                    <a:pt x="429869" y="352628"/>
                  </a:lnTo>
                  <a:lnTo>
                    <a:pt x="438048" y="375475"/>
                  </a:lnTo>
                  <a:lnTo>
                    <a:pt x="511225" y="375475"/>
                  </a:lnTo>
                  <a:lnTo>
                    <a:pt x="501421" y="336384"/>
                  </a:lnTo>
                  <a:lnTo>
                    <a:pt x="479450" y="303580"/>
                  </a:lnTo>
                  <a:lnTo>
                    <a:pt x="447205" y="278434"/>
                  </a:lnTo>
                  <a:lnTo>
                    <a:pt x="406590" y="262331"/>
                  </a:lnTo>
                  <a:lnTo>
                    <a:pt x="359524" y="256654"/>
                  </a:lnTo>
                  <a:lnTo>
                    <a:pt x="307759" y="263220"/>
                  </a:lnTo>
                  <a:lnTo>
                    <a:pt x="281698" y="274548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89"/>
                  </a:lnTo>
                  <a:lnTo>
                    <a:pt x="207721" y="347916"/>
                  </a:lnTo>
                  <a:lnTo>
                    <a:pt x="193217" y="392125"/>
                  </a:lnTo>
                  <a:lnTo>
                    <a:pt x="188353" y="441490"/>
                  </a:lnTo>
                  <a:lnTo>
                    <a:pt x="193332" y="488937"/>
                  </a:lnTo>
                  <a:lnTo>
                    <a:pt x="207810" y="532866"/>
                  </a:lnTo>
                  <a:lnTo>
                    <a:pt x="231038" y="571004"/>
                  </a:lnTo>
                  <a:lnTo>
                    <a:pt x="262267" y="601065"/>
                  </a:lnTo>
                  <a:lnTo>
                    <a:pt x="300799" y="620776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87" y="615594"/>
                  </a:lnTo>
                  <a:lnTo>
                    <a:pt x="433476" y="600964"/>
                  </a:lnTo>
                  <a:lnTo>
                    <a:pt x="450138" y="581329"/>
                  </a:lnTo>
                  <a:lnTo>
                    <a:pt x="451700" y="615772"/>
                  </a:lnTo>
                  <a:lnTo>
                    <a:pt x="511898" y="615772"/>
                  </a:lnTo>
                  <a:lnTo>
                    <a:pt x="511898" y="428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058997" y="2229820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8"/>
                  </a:lnTo>
                  <a:lnTo>
                    <a:pt x="18224" y="336900"/>
                  </a:lnTo>
                  <a:lnTo>
                    <a:pt x="37980" y="350229"/>
                  </a:lnTo>
                  <a:lnTo>
                    <a:pt x="62144" y="355120"/>
                  </a:lnTo>
                  <a:lnTo>
                    <a:pt x="843911" y="355120"/>
                  </a:lnTo>
                  <a:lnTo>
                    <a:pt x="868073" y="350229"/>
                  </a:lnTo>
                  <a:lnTo>
                    <a:pt x="873938" y="346272"/>
                  </a:lnTo>
                  <a:lnTo>
                    <a:pt x="62144" y="346272"/>
                  </a:lnTo>
                  <a:lnTo>
                    <a:pt x="41423" y="342077"/>
                  </a:lnTo>
                  <a:lnTo>
                    <a:pt x="24483" y="330647"/>
                  </a:lnTo>
                  <a:lnTo>
                    <a:pt x="13052" y="313707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9"/>
                  </a:lnTo>
                  <a:lnTo>
                    <a:pt x="24483" y="24482"/>
                  </a:lnTo>
                  <a:lnTo>
                    <a:pt x="41423" y="13052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2"/>
                  </a:lnTo>
                  <a:lnTo>
                    <a:pt x="881567" y="24482"/>
                  </a:lnTo>
                  <a:lnTo>
                    <a:pt x="892994" y="41419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7"/>
                  </a:lnTo>
                  <a:lnTo>
                    <a:pt x="881567" y="330647"/>
                  </a:lnTo>
                  <a:lnTo>
                    <a:pt x="864631" y="342077"/>
                  </a:lnTo>
                  <a:lnTo>
                    <a:pt x="843911" y="346272"/>
                  </a:lnTo>
                  <a:lnTo>
                    <a:pt x="873938" y="346272"/>
                  </a:lnTo>
                  <a:lnTo>
                    <a:pt x="887826" y="336900"/>
                  </a:lnTo>
                  <a:lnTo>
                    <a:pt x="901155" y="317148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125444" y="2281867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197" y="5999213"/>
            <a:ext cx="2058670" cy="1515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Обложка для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тревел- документов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85"/>
              </a:lnSpc>
            </a:pPr>
            <a:r>
              <a:rPr lang="en-US"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DAKAR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034">
              <a:lnSpc>
                <a:spcPct val="100000"/>
              </a:lnSpc>
              <a:spcBef>
                <a:spcPts val="115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348946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9685">
              <a:lnSpc>
                <a:spcPct val="100000"/>
              </a:lnSpc>
              <a:spcBef>
                <a:spcPts val="143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58997" y="7747976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25444" y="780002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45197" y="8690230"/>
            <a:ext cx="1899285" cy="1515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Холдер для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тревел- документов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85"/>
              </a:lnSpc>
            </a:pPr>
            <a:r>
              <a:rPr lang="en-US"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LISBOA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034">
              <a:lnSpc>
                <a:spcPct val="100000"/>
              </a:lnSpc>
              <a:spcBef>
                <a:spcPts val="115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349188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9685">
              <a:lnSpc>
                <a:spcPct val="100000"/>
              </a:lnSpc>
              <a:spcBef>
                <a:spcPts val="143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58997" y="10438994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25444" y="10491041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58997" y="4952250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25444" y="500429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771" y="497234"/>
            <a:ext cx="3700145" cy="10313670"/>
            <a:chOff x="1771" y="497234"/>
            <a:chExt cx="3700145" cy="10313670"/>
          </a:xfrm>
        </p:grpSpPr>
        <p:pic>
          <p:nvPicPr>
            <p:cNvPr id="20" name="object 20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334" y="4952046"/>
              <a:ext cx="351270" cy="35206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725" y="2242968"/>
              <a:ext cx="327618" cy="32763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765" y="497236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69"/>
                  </a:moveTo>
                  <a:lnTo>
                    <a:pt x="2398191" y="8338845"/>
                  </a:lnTo>
                  <a:lnTo>
                    <a:pt x="2389428" y="8292312"/>
                  </a:lnTo>
                  <a:lnTo>
                    <a:pt x="2375268" y="8247926"/>
                  </a:lnTo>
                  <a:lnTo>
                    <a:pt x="2356053" y="8206054"/>
                  </a:lnTo>
                  <a:lnTo>
                    <a:pt x="2332177" y="8167065"/>
                  </a:lnTo>
                  <a:lnTo>
                    <a:pt x="2303970" y="8131315"/>
                  </a:lnTo>
                  <a:lnTo>
                    <a:pt x="2271801" y="8099145"/>
                  </a:lnTo>
                  <a:lnTo>
                    <a:pt x="2236051" y="8070939"/>
                  </a:lnTo>
                  <a:lnTo>
                    <a:pt x="2197062" y="8047063"/>
                  </a:lnTo>
                  <a:lnTo>
                    <a:pt x="2155190" y="8027848"/>
                  </a:lnTo>
                  <a:lnTo>
                    <a:pt x="2110803" y="8013687"/>
                  </a:lnTo>
                  <a:lnTo>
                    <a:pt x="2064270" y="8004924"/>
                  </a:lnTo>
                  <a:lnTo>
                    <a:pt x="2015947" y="8001927"/>
                  </a:lnTo>
                  <a:lnTo>
                    <a:pt x="0" y="8001965"/>
                  </a:lnTo>
                  <a:lnTo>
                    <a:pt x="0" y="10313645"/>
                  </a:lnTo>
                  <a:lnTo>
                    <a:pt x="2015909" y="10313645"/>
                  </a:lnTo>
                  <a:lnTo>
                    <a:pt x="2064232" y="10310635"/>
                  </a:lnTo>
                  <a:lnTo>
                    <a:pt x="2110778" y="10301872"/>
                  </a:lnTo>
                  <a:lnTo>
                    <a:pt x="2155164" y="10287711"/>
                  </a:lnTo>
                  <a:lnTo>
                    <a:pt x="2197036" y="10268496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57" y="10184244"/>
                  </a:lnTo>
                  <a:lnTo>
                    <a:pt x="2332164" y="10148481"/>
                  </a:lnTo>
                  <a:lnTo>
                    <a:pt x="2356053" y="10109479"/>
                  </a:lnTo>
                  <a:lnTo>
                    <a:pt x="2375255" y="10067607"/>
                  </a:lnTo>
                  <a:lnTo>
                    <a:pt x="2389428" y="10023221"/>
                  </a:lnTo>
                  <a:lnTo>
                    <a:pt x="2398191" y="9976688"/>
                  </a:lnTo>
                  <a:lnTo>
                    <a:pt x="2401189" y="9928352"/>
                  </a:lnTo>
                  <a:lnTo>
                    <a:pt x="2401189" y="8387169"/>
                  </a:lnTo>
                  <a:close/>
                </a:path>
                <a:path w="2401570" h="10313670">
                  <a:moveTo>
                    <a:pt x="2401189" y="5719864"/>
                  </a:moveTo>
                  <a:lnTo>
                    <a:pt x="2398191" y="5671540"/>
                  </a:lnTo>
                  <a:lnTo>
                    <a:pt x="2389428" y="5625008"/>
                  </a:lnTo>
                  <a:lnTo>
                    <a:pt x="2375268" y="5580621"/>
                  </a:lnTo>
                  <a:lnTo>
                    <a:pt x="2356053" y="5538762"/>
                  </a:lnTo>
                  <a:lnTo>
                    <a:pt x="2332177" y="5499760"/>
                  </a:lnTo>
                  <a:lnTo>
                    <a:pt x="2303970" y="5464010"/>
                  </a:lnTo>
                  <a:lnTo>
                    <a:pt x="2271801" y="5431841"/>
                  </a:lnTo>
                  <a:lnTo>
                    <a:pt x="2236051" y="5403634"/>
                  </a:lnTo>
                  <a:lnTo>
                    <a:pt x="2197062" y="5379758"/>
                  </a:lnTo>
                  <a:lnTo>
                    <a:pt x="2155190" y="5360543"/>
                  </a:lnTo>
                  <a:lnTo>
                    <a:pt x="2110803" y="5346382"/>
                  </a:lnTo>
                  <a:lnTo>
                    <a:pt x="2064270" y="5337619"/>
                  </a:lnTo>
                  <a:lnTo>
                    <a:pt x="2015947" y="5334622"/>
                  </a:lnTo>
                  <a:lnTo>
                    <a:pt x="0" y="5334660"/>
                  </a:lnTo>
                  <a:lnTo>
                    <a:pt x="0" y="7646340"/>
                  </a:lnTo>
                  <a:lnTo>
                    <a:pt x="2015909" y="7646340"/>
                  </a:lnTo>
                  <a:lnTo>
                    <a:pt x="2064232" y="7643342"/>
                  </a:lnTo>
                  <a:lnTo>
                    <a:pt x="2110778" y="7634567"/>
                  </a:lnTo>
                  <a:lnTo>
                    <a:pt x="2155164" y="7620406"/>
                  </a:lnTo>
                  <a:lnTo>
                    <a:pt x="2197036" y="7601191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57" y="7516939"/>
                  </a:lnTo>
                  <a:lnTo>
                    <a:pt x="2332164" y="7481176"/>
                  </a:lnTo>
                  <a:lnTo>
                    <a:pt x="2356053" y="7442174"/>
                  </a:lnTo>
                  <a:lnTo>
                    <a:pt x="2375255" y="7400303"/>
                  </a:lnTo>
                  <a:lnTo>
                    <a:pt x="2389428" y="7355916"/>
                  </a:lnTo>
                  <a:lnTo>
                    <a:pt x="2398191" y="7309383"/>
                  </a:lnTo>
                  <a:lnTo>
                    <a:pt x="2401189" y="7261047"/>
                  </a:lnTo>
                  <a:lnTo>
                    <a:pt x="2401189" y="5719864"/>
                  </a:lnTo>
                  <a:close/>
                </a:path>
                <a:path w="2401570" h="10313670">
                  <a:moveTo>
                    <a:pt x="2401189" y="3052559"/>
                  </a:moveTo>
                  <a:lnTo>
                    <a:pt x="2398191" y="3004235"/>
                  </a:lnTo>
                  <a:lnTo>
                    <a:pt x="2389428" y="2957703"/>
                  </a:lnTo>
                  <a:lnTo>
                    <a:pt x="2375268" y="2913316"/>
                  </a:lnTo>
                  <a:lnTo>
                    <a:pt x="2356053" y="2871444"/>
                  </a:lnTo>
                  <a:lnTo>
                    <a:pt x="2332177" y="2832455"/>
                  </a:lnTo>
                  <a:lnTo>
                    <a:pt x="2303970" y="2796705"/>
                  </a:lnTo>
                  <a:lnTo>
                    <a:pt x="2271801" y="2764536"/>
                  </a:lnTo>
                  <a:lnTo>
                    <a:pt x="2236051" y="2736329"/>
                  </a:lnTo>
                  <a:lnTo>
                    <a:pt x="2197062" y="2712453"/>
                  </a:lnTo>
                  <a:lnTo>
                    <a:pt x="2155190" y="2693238"/>
                  </a:lnTo>
                  <a:lnTo>
                    <a:pt x="2110803" y="2679077"/>
                  </a:lnTo>
                  <a:lnTo>
                    <a:pt x="2064270" y="2670314"/>
                  </a:lnTo>
                  <a:lnTo>
                    <a:pt x="2015947" y="2667317"/>
                  </a:lnTo>
                  <a:lnTo>
                    <a:pt x="0" y="2667355"/>
                  </a:lnTo>
                  <a:lnTo>
                    <a:pt x="0" y="4979035"/>
                  </a:lnTo>
                  <a:lnTo>
                    <a:pt x="2015909" y="4979035"/>
                  </a:lnTo>
                  <a:lnTo>
                    <a:pt x="2064232" y="4976025"/>
                  </a:lnTo>
                  <a:lnTo>
                    <a:pt x="2110778" y="4967262"/>
                  </a:lnTo>
                  <a:lnTo>
                    <a:pt x="2155164" y="4953101"/>
                  </a:lnTo>
                  <a:lnTo>
                    <a:pt x="2197036" y="4933886"/>
                  </a:lnTo>
                  <a:lnTo>
                    <a:pt x="2236025" y="4909998"/>
                  </a:lnTo>
                  <a:lnTo>
                    <a:pt x="2271788" y="4881791"/>
                  </a:lnTo>
                  <a:lnTo>
                    <a:pt x="2303957" y="4849634"/>
                  </a:lnTo>
                  <a:lnTo>
                    <a:pt x="2332164" y="4813871"/>
                  </a:lnTo>
                  <a:lnTo>
                    <a:pt x="2356053" y="4774870"/>
                  </a:lnTo>
                  <a:lnTo>
                    <a:pt x="2375255" y="4732998"/>
                  </a:lnTo>
                  <a:lnTo>
                    <a:pt x="2389428" y="4688611"/>
                  </a:lnTo>
                  <a:lnTo>
                    <a:pt x="2398191" y="4642078"/>
                  </a:lnTo>
                  <a:lnTo>
                    <a:pt x="2401189" y="4593742"/>
                  </a:lnTo>
                  <a:lnTo>
                    <a:pt x="2401189" y="3052559"/>
                  </a:lnTo>
                  <a:close/>
                </a:path>
                <a:path w="2401570" h="10313670">
                  <a:moveTo>
                    <a:pt x="2401189" y="385254"/>
                  </a:moveTo>
                  <a:lnTo>
                    <a:pt x="2398191" y="336931"/>
                  </a:lnTo>
                  <a:lnTo>
                    <a:pt x="2389428" y="290398"/>
                  </a:lnTo>
                  <a:lnTo>
                    <a:pt x="2375268" y="246011"/>
                  </a:lnTo>
                  <a:lnTo>
                    <a:pt x="2356053" y="204139"/>
                  </a:lnTo>
                  <a:lnTo>
                    <a:pt x="2332177" y="165150"/>
                  </a:lnTo>
                  <a:lnTo>
                    <a:pt x="2303970" y="129400"/>
                  </a:lnTo>
                  <a:lnTo>
                    <a:pt x="2271801" y="97231"/>
                  </a:lnTo>
                  <a:lnTo>
                    <a:pt x="2236051" y="69024"/>
                  </a:lnTo>
                  <a:lnTo>
                    <a:pt x="2197062" y="45148"/>
                  </a:lnTo>
                  <a:lnTo>
                    <a:pt x="2155190" y="25933"/>
                  </a:lnTo>
                  <a:lnTo>
                    <a:pt x="2110803" y="11772"/>
                  </a:lnTo>
                  <a:lnTo>
                    <a:pt x="2064270" y="3009"/>
                  </a:lnTo>
                  <a:lnTo>
                    <a:pt x="2015947" y="0"/>
                  </a:lnTo>
                  <a:lnTo>
                    <a:pt x="0" y="50"/>
                  </a:lnTo>
                  <a:lnTo>
                    <a:pt x="0" y="2311730"/>
                  </a:lnTo>
                  <a:lnTo>
                    <a:pt x="2015909" y="2311730"/>
                  </a:lnTo>
                  <a:lnTo>
                    <a:pt x="2064232" y="2308720"/>
                  </a:lnTo>
                  <a:lnTo>
                    <a:pt x="2110778" y="2299957"/>
                  </a:lnTo>
                  <a:lnTo>
                    <a:pt x="2155164" y="2285784"/>
                  </a:lnTo>
                  <a:lnTo>
                    <a:pt x="2197036" y="2266581"/>
                  </a:lnTo>
                  <a:lnTo>
                    <a:pt x="2236025" y="2242693"/>
                  </a:lnTo>
                  <a:lnTo>
                    <a:pt x="2271788" y="2214486"/>
                  </a:lnTo>
                  <a:lnTo>
                    <a:pt x="2303957" y="2182317"/>
                  </a:lnTo>
                  <a:lnTo>
                    <a:pt x="2332164" y="2146566"/>
                  </a:lnTo>
                  <a:lnTo>
                    <a:pt x="2356053" y="2107565"/>
                  </a:lnTo>
                  <a:lnTo>
                    <a:pt x="2375255" y="2065693"/>
                  </a:lnTo>
                  <a:lnTo>
                    <a:pt x="2389428" y="2021306"/>
                  </a:lnTo>
                  <a:lnTo>
                    <a:pt x="2398191" y="1974761"/>
                  </a:lnTo>
                  <a:lnTo>
                    <a:pt x="2401189" y="1926437"/>
                  </a:lnTo>
                  <a:lnTo>
                    <a:pt x="2401189" y="385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8064" y="3345706"/>
              <a:ext cx="1900206" cy="190020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79" y="8690834"/>
              <a:ext cx="1999939" cy="199993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592" y="5947463"/>
              <a:ext cx="1999939" cy="199993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825" y="554956"/>
              <a:ext cx="2083706" cy="208370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1260" y="10630259"/>
              <a:ext cx="239259" cy="11417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1260" y="10482502"/>
              <a:ext cx="239259" cy="11417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365496" y="7976390"/>
              <a:ext cx="296545" cy="130810"/>
            </a:xfrm>
            <a:custGeom>
              <a:avLst/>
              <a:gdLst/>
              <a:ahLst/>
              <a:cxnLst/>
              <a:rect l="l" t="t" r="r" b="b"/>
              <a:pathLst>
                <a:path w="296545" h="130809">
                  <a:moveTo>
                    <a:pt x="212527" y="0"/>
                  </a:moveTo>
                  <a:lnTo>
                    <a:pt x="209197" y="4052"/>
                  </a:lnTo>
                  <a:lnTo>
                    <a:pt x="181055" y="26422"/>
                  </a:lnTo>
                  <a:lnTo>
                    <a:pt x="148397" y="33979"/>
                  </a:lnTo>
                  <a:lnTo>
                    <a:pt x="115697" y="26703"/>
                  </a:lnTo>
                  <a:lnTo>
                    <a:pt x="87431" y="4575"/>
                  </a:lnTo>
                  <a:lnTo>
                    <a:pt x="83934" y="376"/>
                  </a:lnTo>
                  <a:lnTo>
                    <a:pt x="81683" y="544"/>
                  </a:lnTo>
                  <a:lnTo>
                    <a:pt x="42085" y="23678"/>
                  </a:lnTo>
                  <a:lnTo>
                    <a:pt x="910" y="47118"/>
                  </a:lnTo>
                  <a:lnTo>
                    <a:pt x="0" y="49317"/>
                  </a:lnTo>
                  <a:lnTo>
                    <a:pt x="32989" y="87007"/>
                  </a:lnTo>
                  <a:lnTo>
                    <a:pt x="66813" y="110411"/>
                  </a:lnTo>
                  <a:lnTo>
                    <a:pt x="105559" y="124959"/>
                  </a:lnTo>
                  <a:lnTo>
                    <a:pt x="149377" y="130676"/>
                  </a:lnTo>
                  <a:lnTo>
                    <a:pt x="191806" y="124893"/>
                  </a:lnTo>
                  <a:lnTo>
                    <a:pt x="229975" y="110411"/>
                  </a:lnTo>
                  <a:lnTo>
                    <a:pt x="263651" y="86963"/>
                  </a:lnTo>
                  <a:lnTo>
                    <a:pt x="292598" y="54281"/>
                  </a:lnTo>
                  <a:lnTo>
                    <a:pt x="296158" y="49265"/>
                  </a:lnTo>
                  <a:lnTo>
                    <a:pt x="295572" y="46972"/>
                  </a:lnTo>
                  <a:lnTo>
                    <a:pt x="272184" y="33702"/>
                  </a:lnTo>
                  <a:lnTo>
                    <a:pt x="214715" y="240"/>
                  </a:lnTo>
                  <a:lnTo>
                    <a:pt x="212527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3338393" y="7756994"/>
              <a:ext cx="170180" cy="256540"/>
            </a:xfrm>
            <a:custGeom>
              <a:avLst/>
              <a:gdLst/>
              <a:ahLst/>
              <a:cxnLst/>
              <a:rect l="l" t="t" r="r" b="b"/>
              <a:pathLst>
                <a:path w="170179" h="256540">
                  <a:moveTo>
                    <a:pt x="169327" y="0"/>
                  </a:moveTo>
                  <a:lnTo>
                    <a:pt x="114039" y="11763"/>
                  </a:lnTo>
                  <a:lnTo>
                    <a:pt x="75555" y="31345"/>
                  </a:lnTo>
                  <a:lnTo>
                    <a:pt x="43628" y="60220"/>
                  </a:lnTo>
                  <a:lnTo>
                    <a:pt x="18546" y="98551"/>
                  </a:lnTo>
                  <a:lnTo>
                    <a:pt x="4581" y="136298"/>
                  </a:lnTo>
                  <a:lnTo>
                    <a:pt x="0" y="174352"/>
                  </a:lnTo>
                  <a:lnTo>
                    <a:pt x="4422" y="212572"/>
                  </a:lnTo>
                  <a:lnTo>
                    <a:pt x="17468" y="250819"/>
                  </a:lnTo>
                  <a:lnTo>
                    <a:pt x="19551" y="255447"/>
                  </a:lnTo>
                  <a:lnTo>
                    <a:pt x="21687" y="256107"/>
                  </a:lnTo>
                  <a:lnTo>
                    <a:pt x="102648" y="209354"/>
                  </a:lnTo>
                  <a:lnTo>
                    <a:pt x="104229" y="207543"/>
                  </a:lnTo>
                  <a:lnTo>
                    <a:pt x="102502" y="203019"/>
                  </a:lnTo>
                  <a:lnTo>
                    <a:pt x="97632" y="167443"/>
                  </a:lnTo>
                  <a:lnTo>
                    <a:pt x="108352" y="135426"/>
                  </a:lnTo>
                  <a:lnTo>
                    <a:pt x="131312" y="111092"/>
                  </a:lnTo>
                  <a:lnTo>
                    <a:pt x="163159" y="98562"/>
                  </a:lnTo>
                  <a:lnTo>
                    <a:pt x="167861" y="97860"/>
                  </a:lnTo>
                  <a:lnTo>
                    <a:pt x="169557" y="96143"/>
                  </a:lnTo>
                  <a:lnTo>
                    <a:pt x="169298" y="80948"/>
                  </a:lnTo>
                  <a:lnTo>
                    <a:pt x="169348" y="49925"/>
                  </a:lnTo>
                  <a:lnTo>
                    <a:pt x="1693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3519971" y="7757480"/>
              <a:ext cx="168910" cy="255904"/>
            </a:xfrm>
            <a:custGeom>
              <a:avLst/>
              <a:gdLst/>
              <a:ahLst/>
              <a:cxnLst/>
              <a:rect l="l" t="t" r="r" b="b"/>
              <a:pathLst>
                <a:path w="168910" h="255904">
                  <a:moveTo>
                    <a:pt x="2136" y="0"/>
                  </a:moveTo>
                  <a:lnTo>
                    <a:pt x="0" y="1581"/>
                  </a:lnTo>
                  <a:lnTo>
                    <a:pt x="255" y="26123"/>
                  </a:lnTo>
                  <a:lnTo>
                    <a:pt x="230" y="95504"/>
                  </a:lnTo>
                  <a:lnTo>
                    <a:pt x="13863" y="99578"/>
                  </a:lnTo>
                  <a:lnTo>
                    <a:pt x="43951" y="115651"/>
                  </a:lnTo>
                  <a:lnTo>
                    <a:pt x="62930" y="139021"/>
                  </a:lnTo>
                  <a:lnTo>
                    <a:pt x="71047" y="167976"/>
                  </a:lnTo>
                  <a:lnTo>
                    <a:pt x="67107" y="200297"/>
                  </a:lnTo>
                  <a:lnTo>
                    <a:pt x="65369" y="205868"/>
                  </a:lnTo>
                  <a:lnTo>
                    <a:pt x="66280" y="208527"/>
                  </a:lnTo>
                  <a:lnTo>
                    <a:pt x="106384" y="231414"/>
                  </a:lnTo>
                  <a:lnTo>
                    <a:pt x="147168" y="255322"/>
                  </a:lnTo>
                  <a:lnTo>
                    <a:pt x="149639" y="253950"/>
                  </a:lnTo>
                  <a:lnTo>
                    <a:pt x="164155" y="212789"/>
                  </a:lnTo>
                  <a:lnTo>
                    <a:pt x="168633" y="174266"/>
                  </a:lnTo>
                  <a:lnTo>
                    <a:pt x="167586" y="158904"/>
                  </a:lnTo>
                  <a:lnTo>
                    <a:pt x="156770" y="112164"/>
                  </a:lnTo>
                  <a:lnTo>
                    <a:pt x="133213" y="69698"/>
                  </a:lnTo>
                  <a:lnTo>
                    <a:pt x="99226" y="35655"/>
                  </a:lnTo>
                  <a:lnTo>
                    <a:pt x="56826" y="11959"/>
                  </a:lnTo>
                  <a:lnTo>
                    <a:pt x="8031" y="534"/>
                  </a:lnTo>
                  <a:lnTo>
                    <a:pt x="213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57596" y="656761"/>
            <a:ext cx="2018664" cy="1266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Куртка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мужская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1945"/>
              </a:lnSpc>
            </a:pPr>
            <a:r>
              <a:rPr sz="1650" b="1" dirty="0">
                <a:solidFill>
                  <a:schemeClr val="bg1"/>
                </a:solidFill>
                <a:latin typeface="Montserrat SemiBold"/>
                <a:cs typeface="Montserrat SemiBold"/>
              </a:rPr>
              <a:t>STREAM </a:t>
            </a:r>
            <a:r>
              <a:rPr sz="165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HOODED</a:t>
            </a:r>
            <a:endParaRPr sz="16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005"/>
              </a:spcBef>
            </a:pPr>
            <a:r>
              <a:rPr sz="125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250" b="1" spc="1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25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704444</a:t>
            </a:r>
            <a:endParaRPr sz="12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220"/>
              </a:spcBef>
            </a:pPr>
            <a:r>
              <a:rPr sz="100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000" b="0" spc="1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000" b="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</a:t>
            </a:r>
            <a:r>
              <a:rPr sz="1000" b="0" spc="1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00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таффета</a:t>
            </a:r>
            <a:endParaRPr sz="100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2860">
              <a:lnSpc>
                <a:spcPct val="100000"/>
              </a:lnSpc>
              <a:spcBef>
                <a:spcPts val="40"/>
              </a:spcBef>
            </a:pPr>
            <a:r>
              <a:rPr sz="1000" b="0" dirty="0">
                <a:solidFill>
                  <a:schemeClr val="bg1"/>
                </a:solidFill>
                <a:latin typeface="Montserrat Light"/>
                <a:cs typeface="Montserrat Light"/>
              </a:rPr>
              <a:t>280</a:t>
            </a:r>
            <a:r>
              <a:rPr sz="1000" b="0" spc="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000" b="0" spc="-50" dirty="0">
                <a:solidFill>
                  <a:schemeClr val="bg1"/>
                </a:solidFill>
                <a:latin typeface="Montserrat Light"/>
                <a:cs typeface="Montserrat Light"/>
              </a:rPr>
              <a:t>Т</a:t>
            </a:r>
            <a:endParaRPr sz="100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" y="461669"/>
            <a:ext cx="19610705" cy="10389235"/>
            <a:chOff x="5" y="461669"/>
            <a:chExt cx="19610705" cy="10389235"/>
          </a:xfrm>
        </p:grpSpPr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2198580"/>
              <a:ext cx="176099" cy="679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2292818"/>
              <a:ext cx="176099" cy="679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2387056"/>
              <a:ext cx="176099" cy="6795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4931481"/>
              <a:ext cx="176099" cy="679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5025719"/>
              <a:ext cx="176099" cy="679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5119957"/>
              <a:ext cx="176099" cy="679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7570144"/>
              <a:ext cx="176099" cy="679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7664382"/>
              <a:ext cx="176099" cy="6795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7758620"/>
              <a:ext cx="176099" cy="6795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10261162"/>
              <a:ext cx="176099" cy="6795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10355399"/>
              <a:ext cx="176099" cy="6795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10449637"/>
              <a:ext cx="176099" cy="6795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9098806" y="565828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42"/>
                  </a:moveTo>
                  <a:lnTo>
                    <a:pt x="366903" y="428942"/>
                  </a:lnTo>
                  <a:lnTo>
                    <a:pt x="366903" y="486905"/>
                  </a:lnTo>
                  <a:lnTo>
                    <a:pt x="443877" y="486905"/>
                  </a:lnTo>
                  <a:lnTo>
                    <a:pt x="437324" y="517753"/>
                  </a:lnTo>
                  <a:lnTo>
                    <a:pt x="419341" y="543090"/>
                  </a:lnTo>
                  <a:lnTo>
                    <a:pt x="392430" y="560235"/>
                  </a:lnTo>
                  <a:lnTo>
                    <a:pt x="359067" y="566547"/>
                  </a:lnTo>
                  <a:lnTo>
                    <a:pt x="315493" y="555523"/>
                  </a:lnTo>
                  <a:lnTo>
                    <a:pt x="285508" y="526973"/>
                  </a:lnTo>
                  <a:lnTo>
                    <a:pt x="268198" y="487730"/>
                  </a:lnTo>
                  <a:lnTo>
                    <a:pt x="262636" y="444601"/>
                  </a:lnTo>
                  <a:lnTo>
                    <a:pt x="269582" y="389724"/>
                  </a:lnTo>
                  <a:lnTo>
                    <a:pt x="289255" y="349681"/>
                  </a:lnTo>
                  <a:lnTo>
                    <a:pt x="319836" y="325158"/>
                  </a:lnTo>
                  <a:lnTo>
                    <a:pt x="359524" y="316839"/>
                  </a:lnTo>
                  <a:lnTo>
                    <a:pt x="388086" y="321437"/>
                  </a:lnTo>
                  <a:lnTo>
                    <a:pt x="412381" y="333984"/>
                  </a:lnTo>
                  <a:lnTo>
                    <a:pt x="429869" y="352628"/>
                  </a:lnTo>
                  <a:lnTo>
                    <a:pt x="438048" y="375462"/>
                  </a:lnTo>
                  <a:lnTo>
                    <a:pt x="511225" y="375462"/>
                  </a:lnTo>
                  <a:lnTo>
                    <a:pt x="501408" y="336384"/>
                  </a:lnTo>
                  <a:lnTo>
                    <a:pt x="479437" y="303580"/>
                  </a:lnTo>
                  <a:lnTo>
                    <a:pt x="447205" y="278434"/>
                  </a:lnTo>
                  <a:lnTo>
                    <a:pt x="406590" y="262331"/>
                  </a:lnTo>
                  <a:lnTo>
                    <a:pt x="359524" y="256654"/>
                  </a:lnTo>
                  <a:lnTo>
                    <a:pt x="307759" y="263220"/>
                  </a:lnTo>
                  <a:lnTo>
                    <a:pt x="281698" y="274548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89"/>
                  </a:lnTo>
                  <a:lnTo>
                    <a:pt x="207721" y="347916"/>
                  </a:lnTo>
                  <a:lnTo>
                    <a:pt x="193217" y="392137"/>
                  </a:lnTo>
                  <a:lnTo>
                    <a:pt x="188353" y="441490"/>
                  </a:lnTo>
                  <a:lnTo>
                    <a:pt x="193332" y="488924"/>
                  </a:lnTo>
                  <a:lnTo>
                    <a:pt x="207810" y="532853"/>
                  </a:lnTo>
                  <a:lnTo>
                    <a:pt x="231025" y="570992"/>
                  </a:lnTo>
                  <a:lnTo>
                    <a:pt x="262267" y="601065"/>
                  </a:lnTo>
                  <a:lnTo>
                    <a:pt x="300799" y="620776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87" y="615581"/>
                  </a:lnTo>
                  <a:lnTo>
                    <a:pt x="433463" y="600964"/>
                  </a:lnTo>
                  <a:lnTo>
                    <a:pt x="450126" y="581329"/>
                  </a:lnTo>
                  <a:lnTo>
                    <a:pt x="451700" y="615784"/>
                  </a:lnTo>
                  <a:lnTo>
                    <a:pt x="511898" y="615784"/>
                  </a:lnTo>
                  <a:lnTo>
                    <a:pt x="511898" y="428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461676"/>
              <a:ext cx="4965065" cy="10389235"/>
            </a:xfrm>
            <a:custGeom>
              <a:avLst/>
              <a:gdLst/>
              <a:ahLst/>
              <a:cxnLst/>
              <a:rect l="l" t="t" r="r" b="b"/>
              <a:pathLst>
                <a:path w="4965065" h="10389235">
                  <a:moveTo>
                    <a:pt x="2418778" y="8448586"/>
                  </a:moveTo>
                  <a:lnTo>
                    <a:pt x="2415756" y="8399907"/>
                  </a:lnTo>
                  <a:lnTo>
                    <a:pt x="2406916" y="8353031"/>
                  </a:lnTo>
                  <a:lnTo>
                    <a:pt x="2392654" y="8308327"/>
                  </a:lnTo>
                  <a:lnTo>
                    <a:pt x="2373299" y="8266150"/>
                  </a:lnTo>
                  <a:lnTo>
                    <a:pt x="2349246" y="8226869"/>
                  </a:lnTo>
                  <a:lnTo>
                    <a:pt x="2320836" y="8190852"/>
                  </a:lnTo>
                  <a:lnTo>
                    <a:pt x="2288438" y="8158454"/>
                  </a:lnTo>
                  <a:lnTo>
                    <a:pt x="2252421" y="8130045"/>
                  </a:lnTo>
                  <a:lnTo>
                    <a:pt x="2213140" y="8105978"/>
                  </a:lnTo>
                  <a:lnTo>
                    <a:pt x="2170963" y="8086636"/>
                  </a:lnTo>
                  <a:lnTo>
                    <a:pt x="2126259" y="8072374"/>
                  </a:lnTo>
                  <a:lnTo>
                    <a:pt x="2079383" y="8063535"/>
                  </a:lnTo>
                  <a:lnTo>
                    <a:pt x="2030704" y="8060512"/>
                  </a:lnTo>
                  <a:lnTo>
                    <a:pt x="0" y="8060563"/>
                  </a:lnTo>
                  <a:lnTo>
                    <a:pt x="0" y="10389171"/>
                  </a:lnTo>
                  <a:lnTo>
                    <a:pt x="2030653" y="10389171"/>
                  </a:lnTo>
                  <a:lnTo>
                    <a:pt x="2079345" y="10386149"/>
                  </a:lnTo>
                  <a:lnTo>
                    <a:pt x="2126221" y="10377310"/>
                  </a:lnTo>
                  <a:lnTo>
                    <a:pt x="2170938" y="10363048"/>
                  </a:lnTo>
                  <a:lnTo>
                    <a:pt x="2213114" y="10343693"/>
                  </a:lnTo>
                  <a:lnTo>
                    <a:pt x="2252395" y="10319626"/>
                  </a:lnTo>
                  <a:lnTo>
                    <a:pt x="2288425" y="10291216"/>
                  </a:lnTo>
                  <a:lnTo>
                    <a:pt x="2320823" y="10258819"/>
                  </a:lnTo>
                  <a:lnTo>
                    <a:pt x="2349233" y="10222789"/>
                  </a:lnTo>
                  <a:lnTo>
                    <a:pt x="2373299" y="10183508"/>
                  </a:lnTo>
                  <a:lnTo>
                    <a:pt x="2392654" y="10141331"/>
                  </a:lnTo>
                  <a:lnTo>
                    <a:pt x="2406916" y="10096614"/>
                  </a:lnTo>
                  <a:lnTo>
                    <a:pt x="2415743" y="10049739"/>
                  </a:lnTo>
                  <a:lnTo>
                    <a:pt x="2418778" y="10001059"/>
                  </a:lnTo>
                  <a:lnTo>
                    <a:pt x="2418778" y="8448586"/>
                  </a:lnTo>
                  <a:close/>
                </a:path>
                <a:path w="4965065" h="10389235">
                  <a:moveTo>
                    <a:pt x="2418778" y="5761736"/>
                  </a:moveTo>
                  <a:lnTo>
                    <a:pt x="2415756" y="5713069"/>
                  </a:lnTo>
                  <a:lnTo>
                    <a:pt x="2406916" y="5666194"/>
                  </a:lnTo>
                  <a:lnTo>
                    <a:pt x="2392654" y="5621490"/>
                  </a:lnTo>
                  <a:lnTo>
                    <a:pt x="2373299" y="5579313"/>
                  </a:lnTo>
                  <a:lnTo>
                    <a:pt x="2349246" y="5540032"/>
                  </a:lnTo>
                  <a:lnTo>
                    <a:pt x="2320836" y="5504015"/>
                  </a:lnTo>
                  <a:lnTo>
                    <a:pt x="2288438" y="5471617"/>
                  </a:lnTo>
                  <a:lnTo>
                    <a:pt x="2252421" y="5443207"/>
                  </a:lnTo>
                  <a:lnTo>
                    <a:pt x="2213140" y="5419153"/>
                  </a:lnTo>
                  <a:lnTo>
                    <a:pt x="2170963" y="5399798"/>
                  </a:lnTo>
                  <a:lnTo>
                    <a:pt x="2126259" y="5385536"/>
                  </a:lnTo>
                  <a:lnTo>
                    <a:pt x="2079383" y="5376710"/>
                  </a:lnTo>
                  <a:lnTo>
                    <a:pt x="2030704" y="5373675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30653" y="7702334"/>
                  </a:lnTo>
                  <a:lnTo>
                    <a:pt x="2079345" y="7699311"/>
                  </a:lnTo>
                  <a:lnTo>
                    <a:pt x="2126221" y="7690485"/>
                  </a:lnTo>
                  <a:lnTo>
                    <a:pt x="2170938" y="7676210"/>
                  </a:lnTo>
                  <a:lnTo>
                    <a:pt x="2213114" y="7656855"/>
                  </a:lnTo>
                  <a:lnTo>
                    <a:pt x="2252395" y="7632801"/>
                  </a:lnTo>
                  <a:lnTo>
                    <a:pt x="2288425" y="7604379"/>
                  </a:lnTo>
                  <a:lnTo>
                    <a:pt x="2320823" y="7571981"/>
                  </a:lnTo>
                  <a:lnTo>
                    <a:pt x="2349233" y="7535951"/>
                  </a:lnTo>
                  <a:lnTo>
                    <a:pt x="2373299" y="7496670"/>
                  </a:lnTo>
                  <a:lnTo>
                    <a:pt x="2392654" y="7454493"/>
                  </a:lnTo>
                  <a:lnTo>
                    <a:pt x="2406916" y="7409777"/>
                  </a:lnTo>
                  <a:lnTo>
                    <a:pt x="2415743" y="7362901"/>
                  </a:lnTo>
                  <a:lnTo>
                    <a:pt x="2418778" y="7314222"/>
                  </a:lnTo>
                  <a:lnTo>
                    <a:pt x="2418778" y="5761736"/>
                  </a:lnTo>
                  <a:close/>
                </a:path>
                <a:path w="4965065" h="10389235">
                  <a:moveTo>
                    <a:pt x="2418778" y="3074911"/>
                  </a:moveTo>
                  <a:lnTo>
                    <a:pt x="2415756" y="3026232"/>
                  </a:lnTo>
                  <a:lnTo>
                    <a:pt x="2406916" y="2979356"/>
                  </a:lnTo>
                  <a:lnTo>
                    <a:pt x="2392654" y="2934639"/>
                  </a:lnTo>
                  <a:lnTo>
                    <a:pt x="2373299" y="2892475"/>
                  </a:lnTo>
                  <a:lnTo>
                    <a:pt x="2349246" y="2853194"/>
                  </a:lnTo>
                  <a:lnTo>
                    <a:pt x="2320836" y="2817177"/>
                  </a:lnTo>
                  <a:lnTo>
                    <a:pt x="2288438" y="2784779"/>
                  </a:lnTo>
                  <a:lnTo>
                    <a:pt x="2252421" y="2756370"/>
                  </a:lnTo>
                  <a:lnTo>
                    <a:pt x="2213140" y="2732303"/>
                  </a:lnTo>
                  <a:lnTo>
                    <a:pt x="2170963" y="2712961"/>
                  </a:lnTo>
                  <a:lnTo>
                    <a:pt x="2126259" y="2698686"/>
                  </a:lnTo>
                  <a:lnTo>
                    <a:pt x="2079383" y="2689860"/>
                  </a:lnTo>
                  <a:lnTo>
                    <a:pt x="2030704" y="2686837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30653" y="5015496"/>
                  </a:lnTo>
                  <a:lnTo>
                    <a:pt x="2079345" y="5012474"/>
                  </a:lnTo>
                  <a:lnTo>
                    <a:pt x="2126221" y="5003647"/>
                  </a:lnTo>
                  <a:lnTo>
                    <a:pt x="2170938" y="4989373"/>
                  </a:lnTo>
                  <a:lnTo>
                    <a:pt x="2213114" y="4970018"/>
                  </a:lnTo>
                  <a:lnTo>
                    <a:pt x="2252395" y="4945964"/>
                  </a:lnTo>
                  <a:lnTo>
                    <a:pt x="2288425" y="4917541"/>
                  </a:lnTo>
                  <a:lnTo>
                    <a:pt x="2320823" y="4885144"/>
                  </a:lnTo>
                  <a:lnTo>
                    <a:pt x="2349233" y="4849126"/>
                  </a:lnTo>
                  <a:lnTo>
                    <a:pt x="2373299" y="4809833"/>
                  </a:lnTo>
                  <a:lnTo>
                    <a:pt x="2392654" y="4767656"/>
                  </a:lnTo>
                  <a:lnTo>
                    <a:pt x="2406916" y="4722952"/>
                  </a:lnTo>
                  <a:lnTo>
                    <a:pt x="2415743" y="4676064"/>
                  </a:lnTo>
                  <a:lnTo>
                    <a:pt x="2418778" y="4627384"/>
                  </a:lnTo>
                  <a:lnTo>
                    <a:pt x="2418778" y="3074911"/>
                  </a:lnTo>
                  <a:close/>
                </a:path>
                <a:path w="4965065" h="10389235">
                  <a:moveTo>
                    <a:pt x="2418778" y="388073"/>
                  </a:moveTo>
                  <a:lnTo>
                    <a:pt x="2415756" y="339394"/>
                  </a:lnTo>
                  <a:lnTo>
                    <a:pt x="2406916" y="292519"/>
                  </a:lnTo>
                  <a:lnTo>
                    <a:pt x="2392654" y="247815"/>
                  </a:lnTo>
                  <a:lnTo>
                    <a:pt x="2373299" y="205638"/>
                  </a:lnTo>
                  <a:lnTo>
                    <a:pt x="2349246" y="166357"/>
                  </a:lnTo>
                  <a:lnTo>
                    <a:pt x="2320836" y="130340"/>
                  </a:lnTo>
                  <a:lnTo>
                    <a:pt x="2288438" y="97942"/>
                  </a:lnTo>
                  <a:lnTo>
                    <a:pt x="2252421" y="69532"/>
                  </a:lnTo>
                  <a:lnTo>
                    <a:pt x="2213140" y="45466"/>
                  </a:lnTo>
                  <a:lnTo>
                    <a:pt x="2170963" y="26123"/>
                  </a:lnTo>
                  <a:lnTo>
                    <a:pt x="2126259" y="11849"/>
                  </a:lnTo>
                  <a:lnTo>
                    <a:pt x="2079383" y="3022"/>
                  </a:lnTo>
                  <a:lnTo>
                    <a:pt x="2030704" y="0"/>
                  </a:lnTo>
                  <a:lnTo>
                    <a:pt x="0" y="38"/>
                  </a:lnTo>
                  <a:lnTo>
                    <a:pt x="0" y="2328646"/>
                  </a:lnTo>
                  <a:lnTo>
                    <a:pt x="2030653" y="2328646"/>
                  </a:lnTo>
                  <a:lnTo>
                    <a:pt x="2079345" y="2325624"/>
                  </a:lnTo>
                  <a:lnTo>
                    <a:pt x="2126221" y="2316797"/>
                  </a:lnTo>
                  <a:lnTo>
                    <a:pt x="2170938" y="2302522"/>
                  </a:lnTo>
                  <a:lnTo>
                    <a:pt x="2213114" y="2283180"/>
                  </a:lnTo>
                  <a:lnTo>
                    <a:pt x="2252395" y="2259114"/>
                  </a:lnTo>
                  <a:lnTo>
                    <a:pt x="2288425" y="2230704"/>
                  </a:lnTo>
                  <a:lnTo>
                    <a:pt x="2320823" y="2198293"/>
                  </a:lnTo>
                  <a:lnTo>
                    <a:pt x="2349233" y="2162276"/>
                  </a:lnTo>
                  <a:lnTo>
                    <a:pt x="2373299" y="2122995"/>
                  </a:lnTo>
                  <a:lnTo>
                    <a:pt x="2392654" y="2080806"/>
                  </a:lnTo>
                  <a:lnTo>
                    <a:pt x="2406916" y="2036102"/>
                  </a:lnTo>
                  <a:lnTo>
                    <a:pt x="2415743" y="1989226"/>
                  </a:lnTo>
                  <a:lnTo>
                    <a:pt x="2418778" y="1940534"/>
                  </a:lnTo>
                  <a:lnTo>
                    <a:pt x="2418778" y="388073"/>
                  </a:lnTo>
                  <a:close/>
                </a:path>
                <a:path w="4965065" h="10389235">
                  <a:moveTo>
                    <a:pt x="4965039" y="1746516"/>
                  </a:moveTo>
                  <a:lnTo>
                    <a:pt x="4960150" y="1722361"/>
                  </a:lnTo>
                  <a:lnTo>
                    <a:pt x="4956175" y="1716481"/>
                  </a:lnTo>
                  <a:lnTo>
                    <a:pt x="4956175" y="1746516"/>
                  </a:lnTo>
                  <a:lnTo>
                    <a:pt x="4956175" y="1977377"/>
                  </a:lnTo>
                  <a:lnTo>
                    <a:pt x="4951984" y="1998091"/>
                  </a:lnTo>
                  <a:lnTo>
                    <a:pt x="4940554" y="2015020"/>
                  </a:lnTo>
                  <a:lnTo>
                    <a:pt x="4923625" y="2026450"/>
                  </a:lnTo>
                  <a:lnTo>
                    <a:pt x="4902898" y="2030653"/>
                  </a:lnTo>
                  <a:lnTo>
                    <a:pt x="4121137" y="2030653"/>
                  </a:lnTo>
                  <a:lnTo>
                    <a:pt x="4100411" y="2026450"/>
                  </a:lnTo>
                  <a:lnTo>
                    <a:pt x="4083469" y="2015020"/>
                  </a:lnTo>
                  <a:lnTo>
                    <a:pt x="4072039" y="1998091"/>
                  </a:lnTo>
                  <a:lnTo>
                    <a:pt x="4067848" y="1977377"/>
                  </a:lnTo>
                  <a:lnTo>
                    <a:pt x="4067848" y="1746516"/>
                  </a:lnTo>
                  <a:lnTo>
                    <a:pt x="4072039" y="1725803"/>
                  </a:lnTo>
                  <a:lnTo>
                    <a:pt x="4083469" y="1708861"/>
                  </a:lnTo>
                  <a:lnTo>
                    <a:pt x="4100411" y="1697443"/>
                  </a:lnTo>
                  <a:lnTo>
                    <a:pt x="4121137" y="1693240"/>
                  </a:lnTo>
                  <a:lnTo>
                    <a:pt x="4902898" y="1693240"/>
                  </a:lnTo>
                  <a:lnTo>
                    <a:pt x="4923625" y="1697443"/>
                  </a:lnTo>
                  <a:lnTo>
                    <a:pt x="4940554" y="1708861"/>
                  </a:lnTo>
                  <a:lnTo>
                    <a:pt x="4951984" y="1725803"/>
                  </a:lnTo>
                  <a:lnTo>
                    <a:pt x="4956175" y="1746516"/>
                  </a:lnTo>
                  <a:lnTo>
                    <a:pt x="4956175" y="1716481"/>
                  </a:lnTo>
                  <a:lnTo>
                    <a:pt x="4946815" y="1702612"/>
                  </a:lnTo>
                  <a:lnTo>
                    <a:pt x="4932946" y="1693240"/>
                  </a:lnTo>
                  <a:lnTo>
                    <a:pt x="4927066" y="1689277"/>
                  </a:lnTo>
                  <a:lnTo>
                    <a:pt x="4902898" y="1684388"/>
                  </a:lnTo>
                  <a:lnTo>
                    <a:pt x="4121137" y="1684388"/>
                  </a:lnTo>
                  <a:lnTo>
                    <a:pt x="4096969" y="1689277"/>
                  </a:lnTo>
                  <a:lnTo>
                    <a:pt x="4077220" y="1702612"/>
                  </a:lnTo>
                  <a:lnTo>
                    <a:pt x="4063885" y="1722361"/>
                  </a:lnTo>
                  <a:lnTo>
                    <a:pt x="4058996" y="1746516"/>
                  </a:lnTo>
                  <a:lnTo>
                    <a:pt x="4058996" y="1977377"/>
                  </a:lnTo>
                  <a:lnTo>
                    <a:pt x="4063885" y="2001532"/>
                  </a:lnTo>
                  <a:lnTo>
                    <a:pt x="4077220" y="2021281"/>
                  </a:lnTo>
                  <a:lnTo>
                    <a:pt x="4096969" y="2034603"/>
                  </a:lnTo>
                  <a:lnTo>
                    <a:pt x="4121137" y="2039493"/>
                  </a:lnTo>
                  <a:lnTo>
                    <a:pt x="4902898" y="2039493"/>
                  </a:lnTo>
                  <a:lnTo>
                    <a:pt x="4946815" y="2021281"/>
                  </a:lnTo>
                  <a:lnTo>
                    <a:pt x="4965039" y="1977377"/>
                  </a:lnTo>
                  <a:lnTo>
                    <a:pt x="4965039" y="17465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957596" y="3305895"/>
            <a:ext cx="1947545" cy="1318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Перчатки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флисовые сенсорные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1885"/>
              </a:lnSpc>
            </a:pPr>
            <a:r>
              <a:rPr sz="165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TRAIL</a:t>
            </a:r>
            <a:endParaRPr sz="16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005"/>
              </a:spcBef>
            </a:pPr>
            <a:r>
              <a:rPr sz="1250" b="1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250" b="1" spc="15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25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51102</a:t>
            </a:r>
            <a:endParaRPr sz="12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220"/>
              </a:spcBef>
            </a:pPr>
            <a:r>
              <a:rPr sz="1000" b="0" dirty="0">
                <a:solidFill>
                  <a:schemeClr val="bg1"/>
                </a:solidFill>
                <a:latin typeface="Montserrat Light"/>
                <a:cs typeface="Montserrat Light"/>
              </a:rPr>
              <a:t>флис,</a:t>
            </a:r>
            <a:r>
              <a:rPr sz="1000" b="0" spc="8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00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00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00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00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57207" y="6049257"/>
            <a:ext cx="1626235" cy="1266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Шапка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флисовая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1945"/>
              </a:lnSpc>
            </a:pPr>
            <a:r>
              <a:rPr sz="165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BERGEN</a:t>
            </a:r>
            <a:endParaRPr sz="16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250" b="1" dirty="0">
                <a:solidFill>
                  <a:schemeClr val="bg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250" b="1" spc="15" dirty="0">
                <a:solidFill>
                  <a:schemeClr val="bg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25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51103</a:t>
            </a:r>
            <a:endParaRPr sz="12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220"/>
              </a:spcBef>
            </a:pPr>
            <a:r>
              <a:rPr sz="1000" b="0" dirty="0">
                <a:solidFill>
                  <a:schemeClr val="bg1"/>
                </a:solidFill>
                <a:latin typeface="Montserrat Light"/>
                <a:cs typeface="Montserrat Light"/>
              </a:rPr>
              <a:t>флис,</a:t>
            </a:r>
            <a:r>
              <a:rPr sz="1000" b="0" spc="8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00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00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00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</a:t>
            </a:r>
            <a:endParaRPr sz="100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23495">
              <a:lnSpc>
                <a:spcPct val="100000"/>
              </a:lnSpc>
              <a:spcBef>
                <a:spcPts val="40"/>
              </a:spcBef>
            </a:pPr>
            <a:r>
              <a:rPr sz="1000" b="0" dirty="0">
                <a:solidFill>
                  <a:schemeClr val="bg1"/>
                </a:solidFill>
                <a:latin typeface="Montserrat Light"/>
                <a:cs typeface="Montserrat Light"/>
              </a:rPr>
              <a:t>220</a:t>
            </a:r>
            <a:r>
              <a:rPr sz="1000" b="0" spc="5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00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</a:t>
            </a:r>
            <a:endParaRPr sz="100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57207" y="8698401"/>
            <a:ext cx="1485900" cy="1108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">
              <a:lnSpc>
                <a:spcPts val="164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Шарф-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снуд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1945"/>
              </a:lnSpc>
            </a:pPr>
            <a:r>
              <a:rPr sz="165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CHAMPION</a:t>
            </a:r>
            <a:endParaRPr sz="16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250" b="1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250" b="1" spc="15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25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51104</a:t>
            </a:r>
            <a:endParaRPr sz="12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220"/>
              </a:spcBef>
            </a:pPr>
            <a:r>
              <a:rPr sz="1000" b="0" dirty="0">
                <a:solidFill>
                  <a:schemeClr val="bg1"/>
                </a:solidFill>
                <a:latin typeface="Montserrat Light"/>
                <a:cs typeface="Montserrat Light"/>
              </a:rPr>
              <a:t>флис,100%</a:t>
            </a:r>
            <a:r>
              <a:rPr sz="1000" b="0" spc="1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00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00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25444" y="219810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58997" y="4868488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25444" y="492053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58997" y="7517622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25444" y="7569665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058997" y="1020863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25444" y="10260682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30359" y="701549"/>
            <a:ext cx="1845310" cy="9806305"/>
            <a:chOff x="230359" y="701549"/>
            <a:chExt cx="1845310" cy="9806305"/>
          </a:xfrm>
        </p:grpSpPr>
        <p:pic>
          <p:nvPicPr>
            <p:cNvPr id="32" name="object 3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359" y="3319270"/>
              <a:ext cx="1845073" cy="184507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359" y="701549"/>
              <a:ext cx="1845073" cy="18450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8722258"/>
              <a:ext cx="1785317" cy="178530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010" y="6198764"/>
              <a:ext cx="1593920" cy="15939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048526" y="366433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14973" y="371637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48526" y="9119662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8"/>
                </a:lnTo>
                <a:lnTo>
                  <a:pt x="18224" y="336900"/>
                </a:lnTo>
                <a:lnTo>
                  <a:pt x="37980" y="350229"/>
                </a:lnTo>
                <a:lnTo>
                  <a:pt x="62144" y="355120"/>
                </a:lnTo>
                <a:lnTo>
                  <a:pt x="843911" y="355120"/>
                </a:lnTo>
                <a:lnTo>
                  <a:pt x="868073" y="350229"/>
                </a:lnTo>
                <a:lnTo>
                  <a:pt x="873938" y="346272"/>
                </a:lnTo>
                <a:lnTo>
                  <a:pt x="62144" y="346272"/>
                </a:lnTo>
                <a:lnTo>
                  <a:pt x="41423" y="342077"/>
                </a:lnTo>
                <a:lnTo>
                  <a:pt x="24483" y="330647"/>
                </a:lnTo>
                <a:lnTo>
                  <a:pt x="13052" y="313707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9"/>
                </a:lnTo>
                <a:lnTo>
                  <a:pt x="24483" y="24482"/>
                </a:lnTo>
                <a:lnTo>
                  <a:pt x="41423" y="13052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2"/>
                </a:lnTo>
                <a:lnTo>
                  <a:pt x="881567" y="24482"/>
                </a:lnTo>
                <a:lnTo>
                  <a:pt x="892994" y="41419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7"/>
                </a:lnTo>
                <a:lnTo>
                  <a:pt x="881567" y="330647"/>
                </a:lnTo>
                <a:lnTo>
                  <a:pt x="864631" y="342077"/>
                </a:lnTo>
                <a:lnTo>
                  <a:pt x="843911" y="346272"/>
                </a:lnTo>
                <a:lnTo>
                  <a:pt x="873938" y="346272"/>
                </a:lnTo>
                <a:lnTo>
                  <a:pt x="887826" y="336900"/>
                </a:lnTo>
                <a:lnTo>
                  <a:pt x="901155" y="317148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14973" y="917171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33575" y="1953617"/>
            <a:ext cx="1584960" cy="14414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21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Ежедневник</a:t>
            </a:r>
            <a:r>
              <a:rPr sz="1400" b="0" spc="-25" dirty="0">
                <a:solidFill>
                  <a:schemeClr val="bg1"/>
                </a:solidFill>
                <a:latin typeface="Montserrat Medium"/>
                <a:cs typeface="Montserrat Medium"/>
              </a:rPr>
              <a:t> A5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MUSE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1115">
              <a:lnSpc>
                <a:spcPct val="100000"/>
              </a:lnSpc>
              <a:spcBef>
                <a:spcPts val="137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24745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4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3970">
              <a:lnSpc>
                <a:spcPct val="100000"/>
              </a:lnSpc>
              <a:spcBef>
                <a:spcPts val="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35099" y="4593425"/>
            <a:ext cx="1620520" cy="161480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54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Чехол для 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карт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 4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отделениями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7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19732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209">
              <a:lnSpc>
                <a:spcPct val="100000"/>
              </a:lnSpc>
              <a:spcBef>
                <a:spcPts val="177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09865" y="7297920"/>
            <a:ext cx="1986914" cy="161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">
              <a:lnSpc>
                <a:spcPts val="166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Чехол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41275">
              <a:lnSpc>
                <a:spcPts val="1660"/>
              </a:lnSpc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для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автодокументов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35560">
              <a:lnSpc>
                <a:spcPct val="100000"/>
              </a:lnSpc>
              <a:spcBef>
                <a:spcPts val="45"/>
              </a:spcBef>
            </a:pPr>
            <a:r>
              <a:rPr lang="en-US"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LUMA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51435">
              <a:lnSpc>
                <a:spcPct val="100000"/>
              </a:lnSpc>
              <a:spcBef>
                <a:spcPts val="156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70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19733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-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444567" y="513557"/>
            <a:ext cx="16094710" cy="6301740"/>
            <a:chOff x="3444567" y="513557"/>
            <a:chExt cx="16094710" cy="6301740"/>
          </a:xfrm>
        </p:grpSpPr>
        <p:sp>
          <p:nvSpPr>
            <p:cNvPr id="13" name="object 13"/>
            <p:cNvSpPr/>
            <p:nvPr/>
          </p:nvSpPr>
          <p:spPr>
            <a:xfrm>
              <a:off x="19035979" y="513568"/>
              <a:ext cx="502920" cy="616585"/>
            </a:xfrm>
            <a:custGeom>
              <a:avLst/>
              <a:gdLst/>
              <a:ahLst/>
              <a:cxnLst/>
              <a:rect l="l" t="t" r="r" b="b"/>
              <a:pathLst>
                <a:path w="502919" h="616585">
                  <a:moveTo>
                    <a:pt x="502691" y="421144"/>
                  </a:moveTo>
                  <a:lnTo>
                    <a:pt x="360299" y="421144"/>
                  </a:lnTo>
                  <a:lnTo>
                    <a:pt x="360299" y="478053"/>
                  </a:lnTo>
                  <a:lnTo>
                    <a:pt x="435889" y="478053"/>
                  </a:lnTo>
                  <a:lnTo>
                    <a:pt x="429450" y="508342"/>
                  </a:lnTo>
                  <a:lnTo>
                    <a:pt x="411797" y="533222"/>
                  </a:lnTo>
                  <a:lnTo>
                    <a:pt x="385368" y="550075"/>
                  </a:lnTo>
                  <a:lnTo>
                    <a:pt x="352615" y="556272"/>
                  </a:lnTo>
                  <a:lnTo>
                    <a:pt x="309816" y="545439"/>
                  </a:lnTo>
                  <a:lnTo>
                    <a:pt x="280377" y="517410"/>
                  </a:lnTo>
                  <a:lnTo>
                    <a:pt x="263372" y="478866"/>
                  </a:lnTo>
                  <a:lnTo>
                    <a:pt x="257911" y="436524"/>
                  </a:lnTo>
                  <a:lnTo>
                    <a:pt x="264744" y="382612"/>
                  </a:lnTo>
                  <a:lnTo>
                    <a:pt x="284060" y="343293"/>
                  </a:lnTo>
                  <a:lnTo>
                    <a:pt x="314083" y="319214"/>
                  </a:lnTo>
                  <a:lnTo>
                    <a:pt x="353047" y="311048"/>
                  </a:lnTo>
                  <a:lnTo>
                    <a:pt x="381101" y="315569"/>
                  </a:lnTo>
                  <a:lnTo>
                    <a:pt x="404964" y="327888"/>
                  </a:lnTo>
                  <a:lnTo>
                    <a:pt x="422135" y="346189"/>
                  </a:lnTo>
                  <a:lnTo>
                    <a:pt x="430174" y="368630"/>
                  </a:lnTo>
                  <a:lnTo>
                    <a:pt x="502018" y="368630"/>
                  </a:lnTo>
                  <a:lnTo>
                    <a:pt x="492391" y="330250"/>
                  </a:lnTo>
                  <a:lnTo>
                    <a:pt x="470814" y="298030"/>
                  </a:lnTo>
                  <a:lnTo>
                    <a:pt x="439153" y="273329"/>
                  </a:lnTo>
                  <a:lnTo>
                    <a:pt x="399275" y="257517"/>
                  </a:lnTo>
                  <a:lnTo>
                    <a:pt x="353047" y="251942"/>
                  </a:lnTo>
                  <a:lnTo>
                    <a:pt x="302221" y="258381"/>
                  </a:lnTo>
                  <a:lnTo>
                    <a:pt x="276631" y="269506"/>
                  </a:lnTo>
                  <a:lnTo>
                    <a:pt x="276631" y="187960"/>
                  </a:lnTo>
                  <a:lnTo>
                    <a:pt x="276631" y="128270"/>
                  </a:lnTo>
                  <a:lnTo>
                    <a:pt x="276631" y="0"/>
                  </a:lnTo>
                  <a:lnTo>
                    <a:pt x="204571" y="0"/>
                  </a:lnTo>
                  <a:lnTo>
                    <a:pt x="204571" y="128270"/>
                  </a:lnTo>
                  <a:lnTo>
                    <a:pt x="71412" y="128270"/>
                  </a:lnTo>
                  <a:lnTo>
                    <a:pt x="71412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1630"/>
                  </a:lnTo>
                  <a:lnTo>
                    <a:pt x="71412" y="341630"/>
                  </a:lnTo>
                  <a:lnTo>
                    <a:pt x="71412" y="187960"/>
                  </a:lnTo>
                  <a:lnTo>
                    <a:pt x="204571" y="187960"/>
                  </a:lnTo>
                  <a:lnTo>
                    <a:pt x="204571" y="340639"/>
                  </a:lnTo>
                  <a:lnTo>
                    <a:pt x="203974" y="341566"/>
                  </a:lnTo>
                  <a:lnTo>
                    <a:pt x="189738" y="384987"/>
                  </a:lnTo>
                  <a:lnTo>
                    <a:pt x="184962" y="433451"/>
                  </a:lnTo>
                  <a:lnTo>
                    <a:pt x="189865" y="480034"/>
                  </a:lnTo>
                  <a:lnTo>
                    <a:pt x="204076" y="523176"/>
                  </a:lnTo>
                  <a:lnTo>
                    <a:pt x="226872" y="560641"/>
                  </a:lnTo>
                  <a:lnTo>
                    <a:pt x="257556" y="590169"/>
                  </a:lnTo>
                  <a:lnTo>
                    <a:pt x="295389" y="609523"/>
                  </a:lnTo>
                  <a:lnTo>
                    <a:pt x="339648" y="616470"/>
                  </a:lnTo>
                  <a:lnTo>
                    <a:pt x="373075" y="613384"/>
                  </a:lnTo>
                  <a:lnTo>
                    <a:pt x="402209" y="604418"/>
                  </a:lnTo>
                  <a:lnTo>
                    <a:pt x="425665" y="590054"/>
                  </a:lnTo>
                  <a:lnTo>
                    <a:pt x="442036" y="570763"/>
                  </a:lnTo>
                  <a:lnTo>
                    <a:pt x="443572" y="604608"/>
                  </a:lnTo>
                  <a:lnTo>
                    <a:pt x="502691" y="604608"/>
                  </a:lnTo>
                  <a:lnTo>
                    <a:pt x="502691" y="4211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567" y="3664127"/>
              <a:ext cx="351270" cy="35206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048526" y="6460057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8"/>
                  </a:lnTo>
                  <a:lnTo>
                    <a:pt x="18224" y="336900"/>
                  </a:lnTo>
                  <a:lnTo>
                    <a:pt x="37980" y="350229"/>
                  </a:lnTo>
                  <a:lnTo>
                    <a:pt x="62144" y="355120"/>
                  </a:lnTo>
                  <a:lnTo>
                    <a:pt x="843911" y="355120"/>
                  </a:lnTo>
                  <a:lnTo>
                    <a:pt x="868073" y="350229"/>
                  </a:lnTo>
                  <a:lnTo>
                    <a:pt x="873938" y="346272"/>
                  </a:lnTo>
                  <a:lnTo>
                    <a:pt x="62144" y="346272"/>
                  </a:lnTo>
                  <a:lnTo>
                    <a:pt x="41423" y="342077"/>
                  </a:lnTo>
                  <a:lnTo>
                    <a:pt x="24483" y="330647"/>
                  </a:lnTo>
                  <a:lnTo>
                    <a:pt x="13052" y="313707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9"/>
                  </a:lnTo>
                  <a:lnTo>
                    <a:pt x="24483" y="24482"/>
                  </a:lnTo>
                  <a:lnTo>
                    <a:pt x="41423" y="13052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2"/>
                  </a:lnTo>
                  <a:lnTo>
                    <a:pt x="881567" y="24482"/>
                  </a:lnTo>
                  <a:lnTo>
                    <a:pt x="892994" y="41419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7"/>
                  </a:lnTo>
                  <a:lnTo>
                    <a:pt x="881567" y="330647"/>
                  </a:lnTo>
                  <a:lnTo>
                    <a:pt x="864631" y="342077"/>
                  </a:lnTo>
                  <a:lnTo>
                    <a:pt x="843911" y="346272"/>
                  </a:lnTo>
                  <a:lnTo>
                    <a:pt x="873938" y="346272"/>
                  </a:lnTo>
                  <a:lnTo>
                    <a:pt x="887826" y="336900"/>
                  </a:lnTo>
                  <a:lnTo>
                    <a:pt x="901155" y="317148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114973" y="6512105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782" y="1827036"/>
            <a:ext cx="3794125" cy="7649209"/>
            <a:chOff x="1782" y="1827036"/>
            <a:chExt cx="3794125" cy="7649209"/>
          </a:xfrm>
        </p:grpSpPr>
        <p:pic>
          <p:nvPicPr>
            <p:cNvPr id="18" name="object 18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567" y="6459853"/>
              <a:ext cx="351270" cy="35206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470205" y="9345474"/>
              <a:ext cx="296545" cy="130810"/>
            </a:xfrm>
            <a:custGeom>
              <a:avLst/>
              <a:gdLst/>
              <a:ahLst/>
              <a:cxnLst/>
              <a:rect l="l" t="t" r="r" b="b"/>
              <a:pathLst>
                <a:path w="296545" h="130809">
                  <a:moveTo>
                    <a:pt x="212527" y="0"/>
                  </a:moveTo>
                  <a:lnTo>
                    <a:pt x="209208" y="4052"/>
                  </a:lnTo>
                  <a:lnTo>
                    <a:pt x="181060" y="26422"/>
                  </a:lnTo>
                  <a:lnTo>
                    <a:pt x="148398" y="33979"/>
                  </a:lnTo>
                  <a:lnTo>
                    <a:pt x="115697" y="26703"/>
                  </a:lnTo>
                  <a:lnTo>
                    <a:pt x="87431" y="4575"/>
                  </a:lnTo>
                  <a:lnTo>
                    <a:pt x="83945" y="376"/>
                  </a:lnTo>
                  <a:lnTo>
                    <a:pt x="81672" y="544"/>
                  </a:lnTo>
                  <a:lnTo>
                    <a:pt x="42094" y="23678"/>
                  </a:lnTo>
                  <a:lnTo>
                    <a:pt x="910" y="47118"/>
                  </a:lnTo>
                  <a:lnTo>
                    <a:pt x="0" y="49317"/>
                  </a:lnTo>
                  <a:lnTo>
                    <a:pt x="32990" y="87007"/>
                  </a:lnTo>
                  <a:lnTo>
                    <a:pt x="66817" y="110411"/>
                  </a:lnTo>
                  <a:lnTo>
                    <a:pt x="105563" y="124959"/>
                  </a:lnTo>
                  <a:lnTo>
                    <a:pt x="149377" y="130676"/>
                  </a:lnTo>
                  <a:lnTo>
                    <a:pt x="191806" y="124893"/>
                  </a:lnTo>
                  <a:lnTo>
                    <a:pt x="229975" y="110411"/>
                  </a:lnTo>
                  <a:lnTo>
                    <a:pt x="263651" y="86963"/>
                  </a:lnTo>
                  <a:lnTo>
                    <a:pt x="292598" y="54281"/>
                  </a:lnTo>
                  <a:lnTo>
                    <a:pt x="296168" y="49265"/>
                  </a:lnTo>
                  <a:lnTo>
                    <a:pt x="295572" y="46972"/>
                  </a:lnTo>
                  <a:lnTo>
                    <a:pt x="272184" y="33702"/>
                  </a:lnTo>
                  <a:lnTo>
                    <a:pt x="214705" y="240"/>
                  </a:lnTo>
                  <a:lnTo>
                    <a:pt x="212527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443101" y="9126077"/>
              <a:ext cx="170180" cy="256540"/>
            </a:xfrm>
            <a:custGeom>
              <a:avLst/>
              <a:gdLst/>
              <a:ahLst/>
              <a:cxnLst/>
              <a:rect l="l" t="t" r="r" b="b"/>
              <a:pathLst>
                <a:path w="170179" h="256540">
                  <a:moveTo>
                    <a:pt x="169332" y="0"/>
                  </a:moveTo>
                  <a:lnTo>
                    <a:pt x="114035" y="11763"/>
                  </a:lnTo>
                  <a:lnTo>
                    <a:pt x="75555" y="31345"/>
                  </a:lnTo>
                  <a:lnTo>
                    <a:pt x="43632" y="60220"/>
                  </a:lnTo>
                  <a:lnTo>
                    <a:pt x="18551" y="98551"/>
                  </a:lnTo>
                  <a:lnTo>
                    <a:pt x="4581" y="136298"/>
                  </a:lnTo>
                  <a:lnTo>
                    <a:pt x="0" y="174352"/>
                  </a:lnTo>
                  <a:lnTo>
                    <a:pt x="4421" y="212572"/>
                  </a:lnTo>
                  <a:lnTo>
                    <a:pt x="17462" y="250819"/>
                  </a:lnTo>
                  <a:lnTo>
                    <a:pt x="19546" y="255447"/>
                  </a:lnTo>
                  <a:lnTo>
                    <a:pt x="21682" y="256107"/>
                  </a:lnTo>
                  <a:lnTo>
                    <a:pt x="102653" y="209354"/>
                  </a:lnTo>
                  <a:lnTo>
                    <a:pt x="104224" y="207543"/>
                  </a:lnTo>
                  <a:lnTo>
                    <a:pt x="102496" y="203019"/>
                  </a:lnTo>
                  <a:lnTo>
                    <a:pt x="97626" y="167443"/>
                  </a:lnTo>
                  <a:lnTo>
                    <a:pt x="108347" y="135426"/>
                  </a:lnTo>
                  <a:lnTo>
                    <a:pt x="131307" y="111092"/>
                  </a:lnTo>
                  <a:lnTo>
                    <a:pt x="163154" y="98562"/>
                  </a:lnTo>
                  <a:lnTo>
                    <a:pt x="167866" y="97860"/>
                  </a:lnTo>
                  <a:lnTo>
                    <a:pt x="169552" y="96143"/>
                  </a:lnTo>
                  <a:lnTo>
                    <a:pt x="169297" y="80948"/>
                  </a:lnTo>
                  <a:lnTo>
                    <a:pt x="169343" y="49925"/>
                  </a:lnTo>
                  <a:lnTo>
                    <a:pt x="169332" y="0"/>
                  </a:lnTo>
                  <a:close/>
                </a:path>
              </a:pathLst>
            </a:custGeom>
            <a:solidFill>
              <a:srgbClr val="FF7014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3624680" y="9126563"/>
              <a:ext cx="168910" cy="255904"/>
            </a:xfrm>
            <a:custGeom>
              <a:avLst/>
              <a:gdLst/>
              <a:ahLst/>
              <a:cxnLst/>
              <a:rect l="l" t="t" r="r" b="b"/>
              <a:pathLst>
                <a:path w="168910" h="255904">
                  <a:moveTo>
                    <a:pt x="2146" y="0"/>
                  </a:moveTo>
                  <a:lnTo>
                    <a:pt x="0" y="1581"/>
                  </a:lnTo>
                  <a:lnTo>
                    <a:pt x="253" y="26123"/>
                  </a:lnTo>
                  <a:lnTo>
                    <a:pt x="219" y="95504"/>
                  </a:lnTo>
                  <a:lnTo>
                    <a:pt x="13873" y="99578"/>
                  </a:lnTo>
                  <a:lnTo>
                    <a:pt x="43951" y="115651"/>
                  </a:lnTo>
                  <a:lnTo>
                    <a:pt x="62930" y="139021"/>
                  </a:lnTo>
                  <a:lnTo>
                    <a:pt x="71047" y="167976"/>
                  </a:lnTo>
                  <a:lnTo>
                    <a:pt x="67107" y="200297"/>
                  </a:lnTo>
                  <a:lnTo>
                    <a:pt x="65380" y="205868"/>
                  </a:lnTo>
                  <a:lnTo>
                    <a:pt x="66280" y="208527"/>
                  </a:lnTo>
                  <a:lnTo>
                    <a:pt x="106384" y="231414"/>
                  </a:lnTo>
                  <a:lnTo>
                    <a:pt x="147168" y="255322"/>
                  </a:lnTo>
                  <a:lnTo>
                    <a:pt x="149639" y="253950"/>
                  </a:lnTo>
                  <a:lnTo>
                    <a:pt x="164152" y="212789"/>
                  </a:lnTo>
                  <a:lnTo>
                    <a:pt x="168633" y="174266"/>
                  </a:lnTo>
                  <a:lnTo>
                    <a:pt x="167585" y="158904"/>
                  </a:lnTo>
                  <a:lnTo>
                    <a:pt x="156770" y="112164"/>
                  </a:lnTo>
                  <a:lnTo>
                    <a:pt x="133208" y="69698"/>
                  </a:lnTo>
                  <a:lnTo>
                    <a:pt x="99222" y="35655"/>
                  </a:lnTo>
                  <a:lnTo>
                    <a:pt x="56824" y="11959"/>
                  </a:lnTo>
                  <a:lnTo>
                    <a:pt x="8031" y="534"/>
                  </a:lnTo>
                  <a:lnTo>
                    <a:pt x="21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778" y="1827040"/>
              <a:ext cx="2401570" cy="7649209"/>
            </a:xfrm>
            <a:custGeom>
              <a:avLst/>
              <a:gdLst/>
              <a:ahLst/>
              <a:cxnLst/>
              <a:rect l="l" t="t" r="r" b="b"/>
              <a:pathLst>
                <a:path w="2401570" h="7649209">
                  <a:moveTo>
                    <a:pt x="2401176" y="5722632"/>
                  </a:moveTo>
                  <a:lnTo>
                    <a:pt x="2398179" y="5674309"/>
                  </a:lnTo>
                  <a:lnTo>
                    <a:pt x="2389416" y="5627776"/>
                  </a:lnTo>
                  <a:lnTo>
                    <a:pt x="2375243" y="5583390"/>
                  </a:lnTo>
                  <a:lnTo>
                    <a:pt x="2356040" y="5541530"/>
                  </a:lnTo>
                  <a:lnTo>
                    <a:pt x="2332151" y="5502529"/>
                  </a:lnTo>
                  <a:lnTo>
                    <a:pt x="2303957" y="5466778"/>
                  </a:lnTo>
                  <a:lnTo>
                    <a:pt x="2271788" y="5434609"/>
                  </a:lnTo>
                  <a:lnTo>
                    <a:pt x="2236038" y="5406402"/>
                  </a:lnTo>
                  <a:lnTo>
                    <a:pt x="2197036" y="5382526"/>
                  </a:lnTo>
                  <a:lnTo>
                    <a:pt x="2155177" y="5363311"/>
                  </a:lnTo>
                  <a:lnTo>
                    <a:pt x="2110790" y="5349151"/>
                  </a:lnTo>
                  <a:lnTo>
                    <a:pt x="2064258" y="5340388"/>
                  </a:lnTo>
                  <a:lnTo>
                    <a:pt x="2015934" y="5337391"/>
                  </a:lnTo>
                  <a:lnTo>
                    <a:pt x="0" y="5337429"/>
                  </a:lnTo>
                  <a:lnTo>
                    <a:pt x="0" y="7649108"/>
                  </a:lnTo>
                  <a:lnTo>
                    <a:pt x="2015896" y="7649108"/>
                  </a:lnTo>
                  <a:lnTo>
                    <a:pt x="2064219" y="7646111"/>
                  </a:lnTo>
                  <a:lnTo>
                    <a:pt x="2110765" y="7637335"/>
                  </a:lnTo>
                  <a:lnTo>
                    <a:pt x="2155139" y="7623175"/>
                  </a:lnTo>
                  <a:lnTo>
                    <a:pt x="2197011" y="7603960"/>
                  </a:lnTo>
                  <a:lnTo>
                    <a:pt x="2236012" y="7580071"/>
                  </a:lnTo>
                  <a:lnTo>
                    <a:pt x="2271776" y="7551864"/>
                  </a:lnTo>
                  <a:lnTo>
                    <a:pt x="2303945" y="7519708"/>
                  </a:lnTo>
                  <a:lnTo>
                    <a:pt x="2332151" y="7483945"/>
                  </a:lnTo>
                  <a:lnTo>
                    <a:pt x="2356040" y="7444943"/>
                  </a:lnTo>
                  <a:lnTo>
                    <a:pt x="2375243" y="7403071"/>
                  </a:lnTo>
                  <a:lnTo>
                    <a:pt x="2389416" y="7358685"/>
                  </a:lnTo>
                  <a:lnTo>
                    <a:pt x="2398179" y="7312152"/>
                  </a:lnTo>
                  <a:lnTo>
                    <a:pt x="2401176" y="7263816"/>
                  </a:lnTo>
                  <a:lnTo>
                    <a:pt x="2401176" y="5722632"/>
                  </a:lnTo>
                  <a:close/>
                </a:path>
                <a:path w="2401570" h="7649209">
                  <a:moveTo>
                    <a:pt x="2401176" y="3052559"/>
                  </a:moveTo>
                  <a:lnTo>
                    <a:pt x="2398179" y="3004235"/>
                  </a:lnTo>
                  <a:lnTo>
                    <a:pt x="2389416" y="2957703"/>
                  </a:lnTo>
                  <a:lnTo>
                    <a:pt x="2375243" y="2913316"/>
                  </a:lnTo>
                  <a:lnTo>
                    <a:pt x="2356040" y="2871444"/>
                  </a:lnTo>
                  <a:lnTo>
                    <a:pt x="2332151" y="2832455"/>
                  </a:lnTo>
                  <a:lnTo>
                    <a:pt x="2303957" y="2796692"/>
                  </a:lnTo>
                  <a:lnTo>
                    <a:pt x="2271788" y="2764536"/>
                  </a:lnTo>
                  <a:lnTo>
                    <a:pt x="2236038" y="2736329"/>
                  </a:lnTo>
                  <a:lnTo>
                    <a:pt x="2197036" y="2712453"/>
                  </a:lnTo>
                  <a:lnTo>
                    <a:pt x="2155177" y="2693238"/>
                  </a:lnTo>
                  <a:lnTo>
                    <a:pt x="2110790" y="2679077"/>
                  </a:lnTo>
                  <a:lnTo>
                    <a:pt x="2064258" y="2670314"/>
                  </a:lnTo>
                  <a:lnTo>
                    <a:pt x="2015934" y="2667317"/>
                  </a:lnTo>
                  <a:lnTo>
                    <a:pt x="0" y="2667355"/>
                  </a:lnTo>
                  <a:lnTo>
                    <a:pt x="0" y="4979035"/>
                  </a:lnTo>
                  <a:lnTo>
                    <a:pt x="2015896" y="4979035"/>
                  </a:lnTo>
                  <a:lnTo>
                    <a:pt x="2064219" y="4976025"/>
                  </a:lnTo>
                  <a:lnTo>
                    <a:pt x="2110765" y="4967262"/>
                  </a:lnTo>
                  <a:lnTo>
                    <a:pt x="2155139" y="4953101"/>
                  </a:lnTo>
                  <a:lnTo>
                    <a:pt x="2197011" y="4933886"/>
                  </a:lnTo>
                  <a:lnTo>
                    <a:pt x="2236012" y="4909998"/>
                  </a:lnTo>
                  <a:lnTo>
                    <a:pt x="2271776" y="4881791"/>
                  </a:lnTo>
                  <a:lnTo>
                    <a:pt x="2303945" y="4849634"/>
                  </a:lnTo>
                  <a:lnTo>
                    <a:pt x="2332151" y="4813871"/>
                  </a:lnTo>
                  <a:lnTo>
                    <a:pt x="2356040" y="4774870"/>
                  </a:lnTo>
                  <a:lnTo>
                    <a:pt x="2375243" y="4732998"/>
                  </a:lnTo>
                  <a:lnTo>
                    <a:pt x="2389416" y="4688611"/>
                  </a:lnTo>
                  <a:lnTo>
                    <a:pt x="2398179" y="4642078"/>
                  </a:lnTo>
                  <a:lnTo>
                    <a:pt x="2401176" y="4593742"/>
                  </a:lnTo>
                  <a:lnTo>
                    <a:pt x="2401176" y="3052559"/>
                  </a:lnTo>
                  <a:close/>
                </a:path>
                <a:path w="2401570" h="7649209">
                  <a:moveTo>
                    <a:pt x="2401176" y="385241"/>
                  </a:moveTo>
                  <a:lnTo>
                    <a:pt x="2398179" y="336918"/>
                  </a:lnTo>
                  <a:lnTo>
                    <a:pt x="2389416" y="290385"/>
                  </a:lnTo>
                  <a:lnTo>
                    <a:pt x="2375243" y="246011"/>
                  </a:lnTo>
                  <a:lnTo>
                    <a:pt x="2356040" y="204139"/>
                  </a:lnTo>
                  <a:lnTo>
                    <a:pt x="2332151" y="165150"/>
                  </a:lnTo>
                  <a:lnTo>
                    <a:pt x="2303957" y="129387"/>
                  </a:lnTo>
                  <a:lnTo>
                    <a:pt x="2271788" y="97231"/>
                  </a:lnTo>
                  <a:lnTo>
                    <a:pt x="2236038" y="69024"/>
                  </a:lnTo>
                  <a:lnTo>
                    <a:pt x="2197036" y="45135"/>
                  </a:lnTo>
                  <a:lnTo>
                    <a:pt x="2155177" y="25933"/>
                  </a:lnTo>
                  <a:lnTo>
                    <a:pt x="2110790" y="11772"/>
                  </a:lnTo>
                  <a:lnTo>
                    <a:pt x="2064258" y="2997"/>
                  </a:lnTo>
                  <a:lnTo>
                    <a:pt x="2015934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896" y="2311717"/>
                  </a:lnTo>
                  <a:lnTo>
                    <a:pt x="2064219" y="2308720"/>
                  </a:lnTo>
                  <a:lnTo>
                    <a:pt x="2110765" y="2299957"/>
                  </a:lnTo>
                  <a:lnTo>
                    <a:pt x="2155139" y="2285784"/>
                  </a:lnTo>
                  <a:lnTo>
                    <a:pt x="2197011" y="2266581"/>
                  </a:lnTo>
                  <a:lnTo>
                    <a:pt x="2236012" y="2242693"/>
                  </a:lnTo>
                  <a:lnTo>
                    <a:pt x="2271776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65"/>
                  </a:lnTo>
                  <a:lnTo>
                    <a:pt x="2375243" y="2065693"/>
                  </a:lnTo>
                  <a:lnTo>
                    <a:pt x="2389416" y="2021306"/>
                  </a:lnTo>
                  <a:lnTo>
                    <a:pt x="2398179" y="1974761"/>
                  </a:lnTo>
                  <a:lnTo>
                    <a:pt x="2401176" y="1926437"/>
                  </a:lnTo>
                  <a:lnTo>
                    <a:pt x="2401176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8946" y="2041833"/>
              <a:ext cx="1853346" cy="185334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1189" y="4628131"/>
              <a:ext cx="1368983" cy="189596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0718" y="7444799"/>
              <a:ext cx="1480143" cy="19151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3" name="Прямоугольник 2">
            <a:hlinkClick r:id="rId3"/>
          </p:cNvPr>
          <p:cNvSpPr/>
          <p:nvPr/>
        </p:nvSpPr>
        <p:spPr>
          <a:xfrm>
            <a:off x="7156450" y="10074275"/>
            <a:ext cx="1752600" cy="381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795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"/>
            <a:ext cx="20104100" cy="113078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44915" y="657589"/>
            <a:ext cx="2232025" cy="149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194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Термокружка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крышкой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8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BAMBOO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29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32902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21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сталь,</a:t>
            </a:r>
            <a:r>
              <a:rPr sz="1150" b="0" spc="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бамбук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4915" y="3275310"/>
            <a:ext cx="1925320" cy="1514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574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Ручка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шариковая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со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стилусом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380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FACTOR </a:t>
            </a: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GRIP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40395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металл,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пластик,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пробка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4915" y="8646875"/>
            <a:ext cx="1746885" cy="1304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Конференц-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сумка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CORE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995736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300D,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771" y="465821"/>
            <a:ext cx="19641820" cy="10313670"/>
            <a:chOff x="1771" y="465821"/>
            <a:chExt cx="19641820" cy="10313670"/>
          </a:xfrm>
        </p:grpSpPr>
        <p:sp>
          <p:nvSpPr>
            <p:cNvPr id="9" name="object 9"/>
            <p:cNvSpPr/>
            <p:nvPr/>
          </p:nvSpPr>
          <p:spPr>
            <a:xfrm>
              <a:off x="19142800" y="508805"/>
              <a:ext cx="501015" cy="614045"/>
            </a:xfrm>
            <a:custGeom>
              <a:avLst/>
              <a:gdLst/>
              <a:ahLst/>
              <a:cxnLst/>
              <a:rect l="l" t="t" r="r" b="b"/>
              <a:pathLst>
                <a:path w="501015" h="614044">
                  <a:moveTo>
                    <a:pt x="500583" y="419531"/>
                  </a:moveTo>
                  <a:lnTo>
                    <a:pt x="358787" y="419531"/>
                  </a:lnTo>
                  <a:lnTo>
                    <a:pt x="358787" y="476211"/>
                  </a:lnTo>
                  <a:lnTo>
                    <a:pt x="434047" y="476211"/>
                  </a:lnTo>
                  <a:lnTo>
                    <a:pt x="427647" y="506374"/>
                  </a:lnTo>
                  <a:lnTo>
                    <a:pt x="410070" y="531152"/>
                  </a:lnTo>
                  <a:lnTo>
                    <a:pt x="383743" y="547916"/>
                  </a:lnTo>
                  <a:lnTo>
                    <a:pt x="351129" y="554088"/>
                  </a:lnTo>
                  <a:lnTo>
                    <a:pt x="308521" y="543306"/>
                  </a:lnTo>
                  <a:lnTo>
                    <a:pt x="279196" y="515391"/>
                  </a:lnTo>
                  <a:lnTo>
                    <a:pt x="262267" y="477024"/>
                  </a:lnTo>
                  <a:lnTo>
                    <a:pt x="256832" y="434848"/>
                  </a:lnTo>
                  <a:lnTo>
                    <a:pt x="263626" y="381177"/>
                  </a:lnTo>
                  <a:lnTo>
                    <a:pt x="282867" y="342023"/>
                  </a:lnTo>
                  <a:lnTo>
                    <a:pt x="312762" y="318046"/>
                  </a:lnTo>
                  <a:lnTo>
                    <a:pt x="351574" y="309905"/>
                  </a:lnTo>
                  <a:lnTo>
                    <a:pt x="379501" y="314401"/>
                  </a:lnTo>
                  <a:lnTo>
                    <a:pt x="403263" y="326682"/>
                  </a:lnTo>
                  <a:lnTo>
                    <a:pt x="420370" y="344906"/>
                  </a:lnTo>
                  <a:lnTo>
                    <a:pt x="428358" y="367245"/>
                  </a:lnTo>
                  <a:lnTo>
                    <a:pt x="499922" y="367245"/>
                  </a:lnTo>
                  <a:lnTo>
                    <a:pt x="486003" y="320382"/>
                  </a:lnTo>
                  <a:lnTo>
                    <a:pt x="454215" y="283629"/>
                  </a:lnTo>
                  <a:lnTo>
                    <a:pt x="408190" y="259626"/>
                  </a:lnTo>
                  <a:lnTo>
                    <a:pt x="351574" y="251040"/>
                  </a:lnTo>
                  <a:lnTo>
                    <a:pt x="300951" y="257454"/>
                  </a:lnTo>
                  <a:lnTo>
                    <a:pt x="275475" y="268528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94"/>
                  </a:lnTo>
                  <a:lnTo>
                    <a:pt x="203123" y="340296"/>
                  </a:lnTo>
                  <a:lnTo>
                    <a:pt x="188937" y="383527"/>
                  </a:lnTo>
                  <a:lnTo>
                    <a:pt x="184188" y="431800"/>
                  </a:lnTo>
                  <a:lnTo>
                    <a:pt x="189052" y="478193"/>
                  </a:lnTo>
                  <a:lnTo>
                    <a:pt x="203212" y="521157"/>
                  </a:lnTo>
                  <a:lnTo>
                    <a:pt x="225920" y="558444"/>
                  </a:lnTo>
                  <a:lnTo>
                    <a:pt x="256463" y="587844"/>
                  </a:lnTo>
                  <a:lnTo>
                    <a:pt x="294144" y="607123"/>
                  </a:lnTo>
                  <a:lnTo>
                    <a:pt x="338226" y="614045"/>
                  </a:lnTo>
                  <a:lnTo>
                    <a:pt x="371513" y="610971"/>
                  </a:lnTo>
                  <a:lnTo>
                    <a:pt x="400532" y="602056"/>
                  </a:lnTo>
                  <a:lnTo>
                    <a:pt x="423887" y="587756"/>
                  </a:lnTo>
                  <a:lnTo>
                    <a:pt x="440169" y="568540"/>
                  </a:lnTo>
                  <a:lnTo>
                    <a:pt x="441718" y="602234"/>
                  </a:lnTo>
                  <a:lnTo>
                    <a:pt x="500583" y="602234"/>
                  </a:lnTo>
                  <a:lnTo>
                    <a:pt x="500583" y="4195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662484" y="2496585"/>
              <a:ext cx="144145" cy="300355"/>
            </a:xfrm>
            <a:custGeom>
              <a:avLst/>
              <a:gdLst/>
              <a:ahLst/>
              <a:cxnLst/>
              <a:rect l="l" t="t" r="r" b="b"/>
              <a:pathLst>
                <a:path w="144145" h="300355">
                  <a:moveTo>
                    <a:pt x="3298" y="0"/>
                  </a:moveTo>
                  <a:lnTo>
                    <a:pt x="198" y="230"/>
                  </a:lnTo>
                  <a:lnTo>
                    <a:pt x="482" y="24680"/>
                  </a:lnTo>
                  <a:lnTo>
                    <a:pt x="293" y="82007"/>
                  </a:lnTo>
                  <a:lnTo>
                    <a:pt x="1916" y="84060"/>
                  </a:lnTo>
                  <a:lnTo>
                    <a:pt x="10355" y="84405"/>
                  </a:lnTo>
                  <a:lnTo>
                    <a:pt x="14533" y="85557"/>
                  </a:lnTo>
                  <a:lnTo>
                    <a:pt x="52168" y="115325"/>
                  </a:lnTo>
                  <a:lnTo>
                    <a:pt x="61233" y="158288"/>
                  </a:lnTo>
                  <a:lnTo>
                    <a:pt x="55750" y="178153"/>
                  </a:lnTo>
                  <a:lnTo>
                    <a:pt x="44105" y="195100"/>
                  </a:lnTo>
                  <a:lnTo>
                    <a:pt x="27384" y="207917"/>
                  </a:lnTo>
                  <a:lnTo>
                    <a:pt x="6669" y="215396"/>
                  </a:lnTo>
                  <a:lnTo>
                    <a:pt x="1685" y="216380"/>
                  </a:lnTo>
                  <a:lnTo>
                    <a:pt x="188" y="218202"/>
                  </a:lnTo>
                  <a:lnTo>
                    <a:pt x="431" y="231551"/>
                  </a:lnTo>
                  <a:lnTo>
                    <a:pt x="387" y="257175"/>
                  </a:lnTo>
                  <a:lnTo>
                    <a:pt x="471" y="283277"/>
                  </a:lnTo>
                  <a:lnTo>
                    <a:pt x="0" y="298116"/>
                  </a:lnTo>
                  <a:lnTo>
                    <a:pt x="2261" y="299875"/>
                  </a:lnTo>
                  <a:lnTo>
                    <a:pt x="9350" y="298535"/>
                  </a:lnTo>
                  <a:lnTo>
                    <a:pt x="10900" y="298556"/>
                  </a:lnTo>
                  <a:lnTo>
                    <a:pt x="51374" y="288493"/>
                  </a:lnTo>
                  <a:lnTo>
                    <a:pt x="111353" y="244584"/>
                  </a:lnTo>
                  <a:lnTo>
                    <a:pt x="131556" y="210087"/>
                  </a:lnTo>
                  <a:lnTo>
                    <a:pt x="143714" y="168597"/>
                  </a:lnTo>
                  <a:lnTo>
                    <a:pt x="143965" y="128448"/>
                  </a:lnTo>
                  <a:lnTo>
                    <a:pt x="132423" y="89913"/>
                  </a:lnTo>
                  <a:lnTo>
                    <a:pt x="109200" y="53265"/>
                  </a:lnTo>
                  <a:lnTo>
                    <a:pt x="64244" y="16716"/>
                  </a:lnTo>
                  <a:lnTo>
                    <a:pt x="8292" y="554"/>
                  </a:lnTo>
                  <a:lnTo>
                    <a:pt x="3298" y="0"/>
                  </a:lnTo>
                  <a:close/>
                </a:path>
              </a:pathLst>
            </a:custGeom>
            <a:solidFill>
              <a:srgbClr val="36363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00467" y="5029316"/>
              <a:ext cx="305516" cy="30620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765" y="465829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56"/>
                  </a:moveTo>
                  <a:lnTo>
                    <a:pt x="2398191" y="8338833"/>
                  </a:lnTo>
                  <a:lnTo>
                    <a:pt x="2389428" y="8292300"/>
                  </a:lnTo>
                  <a:lnTo>
                    <a:pt x="2375268" y="8247926"/>
                  </a:lnTo>
                  <a:lnTo>
                    <a:pt x="2356053" y="8206054"/>
                  </a:lnTo>
                  <a:lnTo>
                    <a:pt x="2332177" y="8167065"/>
                  </a:lnTo>
                  <a:lnTo>
                    <a:pt x="2303970" y="8131302"/>
                  </a:lnTo>
                  <a:lnTo>
                    <a:pt x="2271801" y="8099145"/>
                  </a:lnTo>
                  <a:lnTo>
                    <a:pt x="2236051" y="8070939"/>
                  </a:lnTo>
                  <a:lnTo>
                    <a:pt x="2197062" y="8047063"/>
                  </a:lnTo>
                  <a:lnTo>
                    <a:pt x="2155190" y="8027848"/>
                  </a:lnTo>
                  <a:lnTo>
                    <a:pt x="2110803" y="8013687"/>
                  </a:lnTo>
                  <a:lnTo>
                    <a:pt x="2064270" y="8004924"/>
                  </a:lnTo>
                  <a:lnTo>
                    <a:pt x="2015947" y="8001927"/>
                  </a:lnTo>
                  <a:lnTo>
                    <a:pt x="0" y="8001965"/>
                  </a:lnTo>
                  <a:lnTo>
                    <a:pt x="0" y="10313632"/>
                  </a:lnTo>
                  <a:lnTo>
                    <a:pt x="2015909" y="10313632"/>
                  </a:lnTo>
                  <a:lnTo>
                    <a:pt x="2064232" y="10310635"/>
                  </a:lnTo>
                  <a:lnTo>
                    <a:pt x="2110778" y="10301872"/>
                  </a:lnTo>
                  <a:lnTo>
                    <a:pt x="2155164" y="10287698"/>
                  </a:lnTo>
                  <a:lnTo>
                    <a:pt x="2197036" y="10268496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57" y="10184232"/>
                  </a:lnTo>
                  <a:lnTo>
                    <a:pt x="2332164" y="10148468"/>
                  </a:lnTo>
                  <a:lnTo>
                    <a:pt x="2356053" y="10109479"/>
                  </a:lnTo>
                  <a:lnTo>
                    <a:pt x="2375255" y="10067607"/>
                  </a:lnTo>
                  <a:lnTo>
                    <a:pt x="2389428" y="10023221"/>
                  </a:lnTo>
                  <a:lnTo>
                    <a:pt x="2398191" y="9976675"/>
                  </a:lnTo>
                  <a:lnTo>
                    <a:pt x="2401189" y="9928339"/>
                  </a:lnTo>
                  <a:lnTo>
                    <a:pt x="2401189" y="8387156"/>
                  </a:lnTo>
                  <a:close/>
                </a:path>
                <a:path w="2401570" h="10313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68" y="5580621"/>
                  </a:lnTo>
                  <a:lnTo>
                    <a:pt x="2356053" y="5538749"/>
                  </a:lnTo>
                  <a:lnTo>
                    <a:pt x="2332177" y="5499760"/>
                  </a:lnTo>
                  <a:lnTo>
                    <a:pt x="2303970" y="5463997"/>
                  </a:lnTo>
                  <a:lnTo>
                    <a:pt x="2271801" y="5431841"/>
                  </a:lnTo>
                  <a:lnTo>
                    <a:pt x="2236051" y="5403634"/>
                  </a:lnTo>
                  <a:lnTo>
                    <a:pt x="2197062" y="5379745"/>
                  </a:lnTo>
                  <a:lnTo>
                    <a:pt x="2155190" y="5360543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30"/>
                  </a:lnTo>
                  <a:lnTo>
                    <a:pt x="2110778" y="7634567"/>
                  </a:lnTo>
                  <a:lnTo>
                    <a:pt x="2155164" y="7620394"/>
                  </a:lnTo>
                  <a:lnTo>
                    <a:pt x="2197036" y="7601191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57" y="7516927"/>
                  </a:lnTo>
                  <a:lnTo>
                    <a:pt x="2332164" y="7481163"/>
                  </a:lnTo>
                  <a:lnTo>
                    <a:pt x="2356053" y="7442174"/>
                  </a:lnTo>
                  <a:lnTo>
                    <a:pt x="2375255" y="7400303"/>
                  </a:lnTo>
                  <a:lnTo>
                    <a:pt x="2389428" y="7355916"/>
                  </a:lnTo>
                  <a:lnTo>
                    <a:pt x="2398191" y="7309371"/>
                  </a:lnTo>
                  <a:lnTo>
                    <a:pt x="2401189" y="7261047"/>
                  </a:lnTo>
                  <a:lnTo>
                    <a:pt x="2401189" y="5719851"/>
                  </a:lnTo>
                  <a:close/>
                </a:path>
                <a:path w="2401570" h="10313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68" y="2913316"/>
                  </a:lnTo>
                  <a:lnTo>
                    <a:pt x="2356053" y="2871444"/>
                  </a:lnTo>
                  <a:lnTo>
                    <a:pt x="2332177" y="2832455"/>
                  </a:lnTo>
                  <a:lnTo>
                    <a:pt x="2303970" y="2796692"/>
                  </a:lnTo>
                  <a:lnTo>
                    <a:pt x="2271801" y="2764536"/>
                  </a:lnTo>
                  <a:lnTo>
                    <a:pt x="2236051" y="2736329"/>
                  </a:lnTo>
                  <a:lnTo>
                    <a:pt x="2197062" y="2712440"/>
                  </a:lnTo>
                  <a:lnTo>
                    <a:pt x="2155190" y="2693238"/>
                  </a:lnTo>
                  <a:lnTo>
                    <a:pt x="2110803" y="2679065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25"/>
                  </a:lnTo>
                  <a:lnTo>
                    <a:pt x="2110778" y="4967262"/>
                  </a:lnTo>
                  <a:lnTo>
                    <a:pt x="2155164" y="4953089"/>
                  </a:lnTo>
                  <a:lnTo>
                    <a:pt x="2197036" y="4933886"/>
                  </a:lnTo>
                  <a:lnTo>
                    <a:pt x="2236025" y="4909998"/>
                  </a:lnTo>
                  <a:lnTo>
                    <a:pt x="2271788" y="4881791"/>
                  </a:lnTo>
                  <a:lnTo>
                    <a:pt x="2303957" y="4849622"/>
                  </a:lnTo>
                  <a:lnTo>
                    <a:pt x="2332164" y="4813859"/>
                  </a:lnTo>
                  <a:lnTo>
                    <a:pt x="2356053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66"/>
                  </a:lnTo>
                  <a:lnTo>
                    <a:pt x="2401189" y="4593742"/>
                  </a:lnTo>
                  <a:lnTo>
                    <a:pt x="2401189" y="3052546"/>
                  </a:lnTo>
                  <a:close/>
                </a:path>
                <a:path w="2401570" h="10313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68" y="246011"/>
                  </a:lnTo>
                  <a:lnTo>
                    <a:pt x="2356053" y="204139"/>
                  </a:lnTo>
                  <a:lnTo>
                    <a:pt x="2332177" y="165150"/>
                  </a:lnTo>
                  <a:lnTo>
                    <a:pt x="2303970" y="129387"/>
                  </a:lnTo>
                  <a:lnTo>
                    <a:pt x="2271801" y="97231"/>
                  </a:lnTo>
                  <a:lnTo>
                    <a:pt x="2236051" y="69024"/>
                  </a:lnTo>
                  <a:lnTo>
                    <a:pt x="2197062" y="45135"/>
                  </a:lnTo>
                  <a:lnTo>
                    <a:pt x="2155190" y="25933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20"/>
                  </a:lnTo>
                  <a:lnTo>
                    <a:pt x="2110778" y="2299957"/>
                  </a:lnTo>
                  <a:lnTo>
                    <a:pt x="2155164" y="2285784"/>
                  </a:lnTo>
                  <a:lnTo>
                    <a:pt x="2197036" y="2266581"/>
                  </a:lnTo>
                  <a:lnTo>
                    <a:pt x="2236025" y="2242693"/>
                  </a:lnTo>
                  <a:lnTo>
                    <a:pt x="2271788" y="2214486"/>
                  </a:lnTo>
                  <a:lnTo>
                    <a:pt x="2303957" y="2182317"/>
                  </a:lnTo>
                  <a:lnTo>
                    <a:pt x="2332164" y="2146554"/>
                  </a:lnTo>
                  <a:lnTo>
                    <a:pt x="2356053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61"/>
                  </a:lnTo>
                  <a:lnTo>
                    <a:pt x="2401189" y="1926437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825" y="6104526"/>
              <a:ext cx="2052283" cy="18350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8005" y="764374"/>
              <a:ext cx="1937113" cy="19378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8946" y="3350683"/>
              <a:ext cx="1884759" cy="188475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5650" y="8575655"/>
              <a:ext cx="2020880" cy="202088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079939" y="2470655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146386" y="252269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79939" y="4994138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46386" y="5046181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079939" y="719302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44915" y="5997741"/>
            <a:ext cx="2087245" cy="149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Подставка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-25" dirty="0">
                <a:solidFill>
                  <a:schemeClr val="bg1"/>
                </a:solidFill>
                <a:latin typeface="Montserrat Medium"/>
                <a:cs typeface="Montserrat Medium"/>
              </a:rPr>
              <a:t>для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телефона и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планшета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37465">
              <a:lnSpc>
                <a:spcPct val="100000"/>
              </a:lnSpc>
              <a:spcBef>
                <a:spcPts val="145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441252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0"/>
              </a:spcBef>
            </a:pP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Бук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214120" marR="97790" indent="141605">
              <a:lnSpc>
                <a:spcPct val="100000"/>
              </a:lnSpc>
              <a:spcBef>
                <a:spcPts val="15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79939" y="10240052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46386" y="10295108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13478" y="5978302"/>
            <a:ext cx="1567180" cy="1544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Блокнот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solidFill>
                  <a:schemeClr val="tx1"/>
                </a:solidFill>
                <a:latin typeface="Montserrat SemiBold"/>
                <a:cs typeface="Montserrat SemiBold"/>
              </a:rPr>
              <a:t>HELIX</a:t>
            </a:r>
            <a:r>
              <a:rPr sz="2100" b="1" spc="5" dirty="0">
                <a:solidFill>
                  <a:schemeClr val="tx1"/>
                </a:solidFill>
                <a:latin typeface="Montserrat SemiBold"/>
                <a:cs typeface="Montserrat SemiBold"/>
              </a:rPr>
              <a:t> </a:t>
            </a:r>
            <a:r>
              <a:rPr sz="2100" b="1" spc="-20" dirty="0">
                <a:solidFill>
                  <a:schemeClr val="tx1"/>
                </a:solidFill>
                <a:latin typeface="Montserrat SemiBold"/>
                <a:cs typeface="Montserrat SemiBold"/>
              </a:rPr>
              <a:t>MINI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33655">
              <a:lnSpc>
                <a:spcPct val="100000"/>
              </a:lnSpc>
              <a:spcBef>
                <a:spcPts val="1405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tx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33902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680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картон,</a:t>
            </a:r>
            <a:r>
              <a:rPr sz="1150" b="0" spc="4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бумага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  <a:p>
            <a:pPr marL="23495">
              <a:lnSpc>
                <a:spcPct val="100000"/>
              </a:lnSpc>
              <a:spcBef>
                <a:spcPts val="100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105x150</a:t>
            </a:r>
            <a:r>
              <a:rPr sz="1150" b="0" spc="5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tx1"/>
                </a:solidFill>
                <a:latin typeface="Montserrat Light"/>
                <a:cs typeface="Montserrat Light"/>
              </a:rPr>
              <a:t>мм.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26045" y="8678113"/>
            <a:ext cx="1762760" cy="1346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tx1"/>
                </a:solidFill>
                <a:latin typeface="Montserrat Medium"/>
                <a:cs typeface="Montserrat Medium"/>
              </a:rPr>
              <a:t>Карандаш</a:t>
            </a: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 вечный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2100" b="1" spc="-10" dirty="0">
                <a:solidFill>
                  <a:schemeClr val="tx1"/>
                </a:solidFill>
                <a:latin typeface="Montserrat SemiBold"/>
                <a:cs typeface="Montserrat SemiBold"/>
              </a:rPr>
              <a:t>MASTER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33655">
              <a:lnSpc>
                <a:spcPct val="100000"/>
              </a:lnSpc>
              <a:spcBef>
                <a:spcPts val="1325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tx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32812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515"/>
              </a:spcBef>
            </a:pP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28416" y="3312663"/>
            <a:ext cx="2014855" cy="1189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tx1"/>
                </a:solidFill>
                <a:latin typeface="Montserrat Medium"/>
                <a:cs typeface="Montserrat Medium"/>
              </a:rPr>
              <a:t>Шоппер</a:t>
            </a:r>
            <a:r>
              <a:rPr sz="1400" b="0" spc="15" dirty="0">
                <a:solidFill>
                  <a:schemeClr val="tx1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хлопковый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solidFill>
                  <a:schemeClr val="tx1"/>
                </a:solidFill>
                <a:latin typeface="Montserrat SemiBold"/>
                <a:cs typeface="Montserrat SemiBold"/>
              </a:rPr>
              <a:t>ECO</a:t>
            </a:r>
            <a:r>
              <a:rPr sz="2100" b="1" spc="-10" dirty="0">
                <a:solidFill>
                  <a:schemeClr val="tx1"/>
                </a:solidFill>
                <a:latin typeface="Montserrat SemiBold"/>
                <a:cs typeface="Montserrat SemiBold"/>
              </a:rPr>
              <a:t> </a:t>
            </a:r>
            <a:r>
              <a:rPr sz="2100" b="1" spc="-25" dirty="0">
                <a:solidFill>
                  <a:schemeClr val="tx1"/>
                </a:solidFill>
                <a:latin typeface="Montserrat SemiBold"/>
                <a:cs typeface="Montserrat SemiBold"/>
              </a:rPr>
              <a:t>116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33655">
              <a:lnSpc>
                <a:spcPct val="100000"/>
              </a:lnSpc>
              <a:spcBef>
                <a:spcPts val="670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tx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16102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100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Бязь,</a:t>
            </a:r>
            <a:r>
              <a:rPr sz="1150" b="0" spc="4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30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100%,</a:t>
            </a:r>
            <a:r>
              <a:rPr sz="1150" b="0" spc="2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116г/м2.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28416" y="616206"/>
            <a:ext cx="2035175" cy="1231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tx1"/>
                </a:solidFill>
                <a:latin typeface="Montserrat Medium"/>
                <a:cs typeface="Montserrat Medium"/>
              </a:rPr>
              <a:t>Перчатки</a:t>
            </a:r>
            <a:r>
              <a:rPr sz="1400" b="0" spc="-10" dirty="0">
                <a:solidFill>
                  <a:schemeClr val="tx1"/>
                </a:solidFill>
                <a:latin typeface="Montserrat Medium"/>
                <a:cs typeface="Montserrat Medium"/>
              </a:rPr>
              <a:t> сенсорные</a:t>
            </a:r>
            <a:endParaRPr sz="1400" dirty="0">
              <a:solidFill>
                <a:schemeClr val="tx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chemeClr val="tx1"/>
                </a:solidFill>
                <a:latin typeface="Montserrat SemiBold"/>
                <a:cs typeface="Montserrat SemiBold"/>
              </a:rPr>
              <a:t>REACH</a:t>
            </a:r>
            <a:endParaRPr sz="21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33655">
              <a:lnSpc>
                <a:spcPct val="100000"/>
              </a:lnSpc>
              <a:spcBef>
                <a:spcPts val="1000"/>
              </a:spcBef>
            </a:pPr>
            <a:r>
              <a:rPr sz="1600" b="1" dirty="0">
                <a:solidFill>
                  <a:schemeClr val="tx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tx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tx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51101</a:t>
            </a:r>
            <a:endParaRPr sz="1600" dirty="0">
              <a:solidFill>
                <a:schemeClr val="tx1"/>
              </a:solidFill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100"/>
              </a:spcBef>
            </a:pPr>
            <a:r>
              <a:rPr sz="1150" b="0" dirty="0">
                <a:solidFill>
                  <a:schemeClr val="tx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tx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tx1"/>
                </a:solidFill>
                <a:latin typeface="Montserrat Light"/>
                <a:cs typeface="Montserrat Light"/>
              </a:rPr>
              <a:t>акрил</a:t>
            </a:r>
            <a:endParaRPr sz="1150" dirty="0">
              <a:solidFill>
                <a:schemeClr val="tx1"/>
              </a:solidFill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465821"/>
            <a:ext cx="19705320" cy="10313670"/>
            <a:chOff x="0" y="465821"/>
            <a:chExt cx="19705320" cy="10313670"/>
          </a:xfrm>
        </p:grpSpPr>
        <p:sp>
          <p:nvSpPr>
            <p:cNvPr id="8" name="object 8"/>
            <p:cNvSpPr/>
            <p:nvPr/>
          </p:nvSpPr>
          <p:spPr>
            <a:xfrm>
              <a:off x="19193053" y="513466"/>
              <a:ext cx="512445" cy="628015"/>
            </a:xfrm>
            <a:custGeom>
              <a:avLst/>
              <a:gdLst/>
              <a:ahLst/>
              <a:cxnLst/>
              <a:rect l="l" t="t" r="r" b="b"/>
              <a:pathLst>
                <a:path w="512444" h="628015">
                  <a:moveTo>
                    <a:pt x="511898" y="428955"/>
                  </a:moveTo>
                  <a:lnTo>
                    <a:pt x="366890" y="428955"/>
                  </a:lnTo>
                  <a:lnTo>
                    <a:pt x="366890" y="486905"/>
                  </a:lnTo>
                  <a:lnTo>
                    <a:pt x="443865" y="486905"/>
                  </a:lnTo>
                  <a:lnTo>
                    <a:pt x="437311" y="517753"/>
                  </a:lnTo>
                  <a:lnTo>
                    <a:pt x="419341" y="543090"/>
                  </a:lnTo>
                  <a:lnTo>
                    <a:pt x="392417" y="560247"/>
                  </a:lnTo>
                  <a:lnTo>
                    <a:pt x="359054" y="566559"/>
                  </a:lnTo>
                  <a:lnTo>
                    <a:pt x="315480" y="555523"/>
                  </a:lnTo>
                  <a:lnTo>
                    <a:pt x="285508" y="526986"/>
                  </a:lnTo>
                  <a:lnTo>
                    <a:pt x="268185" y="487743"/>
                  </a:lnTo>
                  <a:lnTo>
                    <a:pt x="262623" y="444614"/>
                  </a:lnTo>
                  <a:lnTo>
                    <a:pt x="269582" y="389724"/>
                  </a:lnTo>
                  <a:lnTo>
                    <a:pt x="289242" y="349694"/>
                  </a:lnTo>
                  <a:lnTo>
                    <a:pt x="319824" y="325170"/>
                  </a:lnTo>
                  <a:lnTo>
                    <a:pt x="359511" y="316852"/>
                  </a:lnTo>
                  <a:lnTo>
                    <a:pt x="388086" y="321449"/>
                  </a:lnTo>
                  <a:lnTo>
                    <a:pt x="412369" y="333997"/>
                  </a:lnTo>
                  <a:lnTo>
                    <a:pt x="429869" y="352628"/>
                  </a:lnTo>
                  <a:lnTo>
                    <a:pt x="438035" y="375475"/>
                  </a:lnTo>
                  <a:lnTo>
                    <a:pt x="511213" y="375475"/>
                  </a:lnTo>
                  <a:lnTo>
                    <a:pt x="501408" y="336397"/>
                  </a:lnTo>
                  <a:lnTo>
                    <a:pt x="479437" y="303593"/>
                  </a:lnTo>
                  <a:lnTo>
                    <a:pt x="447192" y="278447"/>
                  </a:lnTo>
                  <a:lnTo>
                    <a:pt x="406590" y="262343"/>
                  </a:lnTo>
                  <a:lnTo>
                    <a:pt x="359511" y="256667"/>
                  </a:lnTo>
                  <a:lnTo>
                    <a:pt x="307746" y="263220"/>
                  </a:lnTo>
                  <a:lnTo>
                    <a:pt x="281698" y="274561"/>
                  </a:lnTo>
                  <a:lnTo>
                    <a:pt x="281698" y="191770"/>
                  </a:lnTo>
                  <a:lnTo>
                    <a:pt x="281698" y="130810"/>
                  </a:lnTo>
                  <a:lnTo>
                    <a:pt x="281698" y="0"/>
                  </a:lnTo>
                  <a:lnTo>
                    <a:pt x="208318" y="0"/>
                  </a:lnTo>
                  <a:lnTo>
                    <a:pt x="208318" y="130810"/>
                  </a:lnTo>
                  <a:lnTo>
                    <a:pt x="72720" y="130810"/>
                  </a:lnTo>
                  <a:lnTo>
                    <a:pt x="72720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191770"/>
                  </a:lnTo>
                  <a:lnTo>
                    <a:pt x="0" y="347980"/>
                  </a:lnTo>
                  <a:lnTo>
                    <a:pt x="72720" y="347980"/>
                  </a:lnTo>
                  <a:lnTo>
                    <a:pt x="72720" y="191770"/>
                  </a:lnTo>
                  <a:lnTo>
                    <a:pt x="208318" y="191770"/>
                  </a:lnTo>
                  <a:lnTo>
                    <a:pt x="208318" y="346989"/>
                  </a:lnTo>
                  <a:lnTo>
                    <a:pt x="207708" y="347929"/>
                  </a:lnTo>
                  <a:lnTo>
                    <a:pt x="193205" y="392137"/>
                  </a:lnTo>
                  <a:lnTo>
                    <a:pt x="188341" y="441490"/>
                  </a:lnTo>
                  <a:lnTo>
                    <a:pt x="193332" y="488937"/>
                  </a:lnTo>
                  <a:lnTo>
                    <a:pt x="207797" y="532866"/>
                  </a:lnTo>
                  <a:lnTo>
                    <a:pt x="231025" y="571004"/>
                  </a:lnTo>
                  <a:lnTo>
                    <a:pt x="262267" y="601078"/>
                  </a:lnTo>
                  <a:lnTo>
                    <a:pt x="300786" y="620788"/>
                  </a:lnTo>
                  <a:lnTo>
                    <a:pt x="345871" y="627862"/>
                  </a:lnTo>
                  <a:lnTo>
                    <a:pt x="379907" y="624713"/>
                  </a:lnTo>
                  <a:lnTo>
                    <a:pt x="409575" y="615594"/>
                  </a:lnTo>
                  <a:lnTo>
                    <a:pt x="433463" y="600976"/>
                  </a:lnTo>
                  <a:lnTo>
                    <a:pt x="450113" y="581329"/>
                  </a:lnTo>
                  <a:lnTo>
                    <a:pt x="451700" y="615797"/>
                  </a:lnTo>
                  <a:lnTo>
                    <a:pt x="511898" y="615797"/>
                  </a:lnTo>
                  <a:lnTo>
                    <a:pt x="511898" y="4289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9159" y="7721429"/>
              <a:ext cx="345474" cy="34561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537773" y="766829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39" h="3809">
                  <a:moveTo>
                    <a:pt x="2303" y="0"/>
                  </a:moveTo>
                  <a:lnTo>
                    <a:pt x="261" y="534"/>
                  </a:lnTo>
                  <a:lnTo>
                    <a:pt x="0" y="1863"/>
                  </a:lnTo>
                  <a:lnTo>
                    <a:pt x="670" y="3622"/>
                  </a:lnTo>
                  <a:lnTo>
                    <a:pt x="1884" y="2722"/>
                  </a:lnTo>
                  <a:lnTo>
                    <a:pt x="2513" y="1549"/>
                  </a:lnTo>
                  <a:lnTo>
                    <a:pt x="2303" y="0"/>
                  </a:lnTo>
                  <a:close/>
                </a:path>
              </a:pathLst>
            </a:custGeom>
            <a:solidFill>
              <a:srgbClr val="80495B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9631" y="2007373"/>
              <a:ext cx="333953" cy="33395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9396" y="4767370"/>
              <a:ext cx="346466" cy="34727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465829"/>
              <a:ext cx="2392680" cy="10313670"/>
            </a:xfrm>
            <a:custGeom>
              <a:avLst/>
              <a:gdLst/>
              <a:ahLst/>
              <a:cxnLst/>
              <a:rect l="l" t="t" r="r" b="b"/>
              <a:pathLst>
                <a:path w="2392680" h="10313670">
                  <a:moveTo>
                    <a:pt x="2392489" y="8387156"/>
                  </a:moveTo>
                  <a:lnTo>
                    <a:pt x="2389492" y="8338833"/>
                  </a:lnTo>
                  <a:lnTo>
                    <a:pt x="2380716" y="8292300"/>
                  </a:lnTo>
                  <a:lnTo>
                    <a:pt x="2366556" y="8247926"/>
                  </a:lnTo>
                  <a:lnTo>
                    <a:pt x="2347353" y="8206054"/>
                  </a:lnTo>
                  <a:lnTo>
                    <a:pt x="2323465" y="8167065"/>
                  </a:lnTo>
                  <a:lnTo>
                    <a:pt x="2295258" y="8131302"/>
                  </a:lnTo>
                  <a:lnTo>
                    <a:pt x="2263102" y="8099145"/>
                  </a:lnTo>
                  <a:lnTo>
                    <a:pt x="2227338" y="8070939"/>
                  </a:lnTo>
                  <a:lnTo>
                    <a:pt x="2188349" y="8047063"/>
                  </a:lnTo>
                  <a:lnTo>
                    <a:pt x="2146477" y="8027848"/>
                  </a:lnTo>
                  <a:lnTo>
                    <a:pt x="2102104" y="8013687"/>
                  </a:lnTo>
                  <a:lnTo>
                    <a:pt x="2055571" y="8004924"/>
                  </a:lnTo>
                  <a:lnTo>
                    <a:pt x="2007247" y="8001927"/>
                  </a:lnTo>
                  <a:lnTo>
                    <a:pt x="0" y="8001965"/>
                  </a:lnTo>
                  <a:lnTo>
                    <a:pt x="0" y="10313632"/>
                  </a:lnTo>
                  <a:lnTo>
                    <a:pt x="2007196" y="10313632"/>
                  </a:lnTo>
                  <a:lnTo>
                    <a:pt x="2055533" y="10310635"/>
                  </a:lnTo>
                  <a:lnTo>
                    <a:pt x="2102065" y="10301872"/>
                  </a:lnTo>
                  <a:lnTo>
                    <a:pt x="2146452" y="10287698"/>
                  </a:lnTo>
                  <a:lnTo>
                    <a:pt x="2188324" y="10268496"/>
                  </a:lnTo>
                  <a:lnTo>
                    <a:pt x="2227326" y="10244607"/>
                  </a:lnTo>
                  <a:lnTo>
                    <a:pt x="2263076" y="10216401"/>
                  </a:lnTo>
                  <a:lnTo>
                    <a:pt x="2295245" y="10184232"/>
                  </a:lnTo>
                  <a:lnTo>
                    <a:pt x="2323452" y="10148468"/>
                  </a:lnTo>
                  <a:lnTo>
                    <a:pt x="2347341" y="10109479"/>
                  </a:lnTo>
                  <a:lnTo>
                    <a:pt x="2366556" y="10067607"/>
                  </a:lnTo>
                  <a:lnTo>
                    <a:pt x="2380716" y="10023221"/>
                  </a:lnTo>
                  <a:lnTo>
                    <a:pt x="2389492" y="9976675"/>
                  </a:lnTo>
                  <a:lnTo>
                    <a:pt x="2392489" y="9928339"/>
                  </a:lnTo>
                  <a:lnTo>
                    <a:pt x="2392489" y="8387156"/>
                  </a:lnTo>
                  <a:close/>
                </a:path>
                <a:path w="2392680" h="10313670">
                  <a:moveTo>
                    <a:pt x="2392489" y="5719851"/>
                  </a:moveTo>
                  <a:lnTo>
                    <a:pt x="2389492" y="5671528"/>
                  </a:lnTo>
                  <a:lnTo>
                    <a:pt x="2380716" y="5624995"/>
                  </a:lnTo>
                  <a:lnTo>
                    <a:pt x="2366556" y="5580621"/>
                  </a:lnTo>
                  <a:lnTo>
                    <a:pt x="2347353" y="5538749"/>
                  </a:lnTo>
                  <a:lnTo>
                    <a:pt x="2323465" y="5499760"/>
                  </a:lnTo>
                  <a:lnTo>
                    <a:pt x="2295258" y="5463997"/>
                  </a:lnTo>
                  <a:lnTo>
                    <a:pt x="2263102" y="5431841"/>
                  </a:lnTo>
                  <a:lnTo>
                    <a:pt x="2227338" y="5403634"/>
                  </a:lnTo>
                  <a:lnTo>
                    <a:pt x="2188349" y="5379745"/>
                  </a:lnTo>
                  <a:lnTo>
                    <a:pt x="2146477" y="5360543"/>
                  </a:lnTo>
                  <a:lnTo>
                    <a:pt x="2102104" y="5346370"/>
                  </a:lnTo>
                  <a:lnTo>
                    <a:pt x="2055571" y="5337607"/>
                  </a:lnTo>
                  <a:lnTo>
                    <a:pt x="2007247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07196" y="7646327"/>
                  </a:lnTo>
                  <a:lnTo>
                    <a:pt x="2055533" y="7643330"/>
                  </a:lnTo>
                  <a:lnTo>
                    <a:pt x="2102065" y="7634567"/>
                  </a:lnTo>
                  <a:lnTo>
                    <a:pt x="2146452" y="7620394"/>
                  </a:lnTo>
                  <a:lnTo>
                    <a:pt x="2188324" y="7601191"/>
                  </a:lnTo>
                  <a:lnTo>
                    <a:pt x="2227326" y="7577302"/>
                  </a:lnTo>
                  <a:lnTo>
                    <a:pt x="2263076" y="7549096"/>
                  </a:lnTo>
                  <a:lnTo>
                    <a:pt x="2295245" y="7516927"/>
                  </a:lnTo>
                  <a:lnTo>
                    <a:pt x="2323452" y="7481163"/>
                  </a:lnTo>
                  <a:lnTo>
                    <a:pt x="2347341" y="7442174"/>
                  </a:lnTo>
                  <a:lnTo>
                    <a:pt x="2366556" y="7400303"/>
                  </a:lnTo>
                  <a:lnTo>
                    <a:pt x="2380716" y="7355916"/>
                  </a:lnTo>
                  <a:lnTo>
                    <a:pt x="2389492" y="7309371"/>
                  </a:lnTo>
                  <a:lnTo>
                    <a:pt x="2392489" y="7261047"/>
                  </a:lnTo>
                  <a:lnTo>
                    <a:pt x="2392489" y="5719851"/>
                  </a:lnTo>
                  <a:close/>
                </a:path>
                <a:path w="2392680" h="10313670">
                  <a:moveTo>
                    <a:pt x="2392489" y="3052546"/>
                  </a:moveTo>
                  <a:lnTo>
                    <a:pt x="2389492" y="3004223"/>
                  </a:lnTo>
                  <a:lnTo>
                    <a:pt x="2380716" y="2957690"/>
                  </a:lnTo>
                  <a:lnTo>
                    <a:pt x="2366556" y="2913316"/>
                  </a:lnTo>
                  <a:lnTo>
                    <a:pt x="2347353" y="2871444"/>
                  </a:lnTo>
                  <a:lnTo>
                    <a:pt x="2323465" y="2832455"/>
                  </a:lnTo>
                  <a:lnTo>
                    <a:pt x="2295258" y="2796692"/>
                  </a:lnTo>
                  <a:lnTo>
                    <a:pt x="2263102" y="2764536"/>
                  </a:lnTo>
                  <a:lnTo>
                    <a:pt x="2227338" y="2736329"/>
                  </a:lnTo>
                  <a:lnTo>
                    <a:pt x="2188349" y="2712440"/>
                  </a:lnTo>
                  <a:lnTo>
                    <a:pt x="2146477" y="2693238"/>
                  </a:lnTo>
                  <a:lnTo>
                    <a:pt x="2102104" y="2679065"/>
                  </a:lnTo>
                  <a:lnTo>
                    <a:pt x="2055571" y="2670302"/>
                  </a:lnTo>
                  <a:lnTo>
                    <a:pt x="2007247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07196" y="4979022"/>
                  </a:lnTo>
                  <a:lnTo>
                    <a:pt x="2055533" y="4976025"/>
                  </a:lnTo>
                  <a:lnTo>
                    <a:pt x="2102065" y="4967262"/>
                  </a:lnTo>
                  <a:lnTo>
                    <a:pt x="2146452" y="4953089"/>
                  </a:lnTo>
                  <a:lnTo>
                    <a:pt x="2188324" y="4933886"/>
                  </a:lnTo>
                  <a:lnTo>
                    <a:pt x="2227326" y="4909998"/>
                  </a:lnTo>
                  <a:lnTo>
                    <a:pt x="2263076" y="4881791"/>
                  </a:lnTo>
                  <a:lnTo>
                    <a:pt x="2295245" y="4849622"/>
                  </a:lnTo>
                  <a:lnTo>
                    <a:pt x="2323452" y="4813859"/>
                  </a:lnTo>
                  <a:lnTo>
                    <a:pt x="2347341" y="4774857"/>
                  </a:lnTo>
                  <a:lnTo>
                    <a:pt x="2366556" y="4732985"/>
                  </a:lnTo>
                  <a:lnTo>
                    <a:pt x="2380716" y="4688598"/>
                  </a:lnTo>
                  <a:lnTo>
                    <a:pt x="2389492" y="4642066"/>
                  </a:lnTo>
                  <a:lnTo>
                    <a:pt x="2392489" y="4593742"/>
                  </a:lnTo>
                  <a:lnTo>
                    <a:pt x="2392489" y="3052546"/>
                  </a:lnTo>
                  <a:close/>
                </a:path>
                <a:path w="2392680" h="10313670">
                  <a:moveTo>
                    <a:pt x="2392489" y="385241"/>
                  </a:moveTo>
                  <a:lnTo>
                    <a:pt x="2389492" y="336918"/>
                  </a:lnTo>
                  <a:lnTo>
                    <a:pt x="2380716" y="290385"/>
                  </a:lnTo>
                  <a:lnTo>
                    <a:pt x="2366556" y="246011"/>
                  </a:lnTo>
                  <a:lnTo>
                    <a:pt x="2347353" y="204139"/>
                  </a:lnTo>
                  <a:lnTo>
                    <a:pt x="2323465" y="165150"/>
                  </a:lnTo>
                  <a:lnTo>
                    <a:pt x="2295258" y="129387"/>
                  </a:lnTo>
                  <a:lnTo>
                    <a:pt x="2263102" y="97231"/>
                  </a:lnTo>
                  <a:lnTo>
                    <a:pt x="2227338" y="69024"/>
                  </a:lnTo>
                  <a:lnTo>
                    <a:pt x="2188349" y="45135"/>
                  </a:lnTo>
                  <a:lnTo>
                    <a:pt x="2146477" y="25933"/>
                  </a:lnTo>
                  <a:lnTo>
                    <a:pt x="2102104" y="11760"/>
                  </a:lnTo>
                  <a:lnTo>
                    <a:pt x="2055571" y="2997"/>
                  </a:lnTo>
                  <a:lnTo>
                    <a:pt x="20072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07196" y="2311717"/>
                  </a:lnTo>
                  <a:lnTo>
                    <a:pt x="2055533" y="2308720"/>
                  </a:lnTo>
                  <a:lnTo>
                    <a:pt x="2102065" y="2299957"/>
                  </a:lnTo>
                  <a:lnTo>
                    <a:pt x="2146452" y="2285784"/>
                  </a:lnTo>
                  <a:lnTo>
                    <a:pt x="2188324" y="2266581"/>
                  </a:lnTo>
                  <a:lnTo>
                    <a:pt x="2227326" y="2242693"/>
                  </a:lnTo>
                  <a:lnTo>
                    <a:pt x="2263076" y="2214486"/>
                  </a:lnTo>
                  <a:lnTo>
                    <a:pt x="2295245" y="2182317"/>
                  </a:lnTo>
                  <a:lnTo>
                    <a:pt x="2323452" y="2146554"/>
                  </a:lnTo>
                  <a:lnTo>
                    <a:pt x="2347341" y="2107552"/>
                  </a:lnTo>
                  <a:lnTo>
                    <a:pt x="2366556" y="2065680"/>
                  </a:lnTo>
                  <a:lnTo>
                    <a:pt x="2380716" y="2021293"/>
                  </a:lnTo>
                  <a:lnTo>
                    <a:pt x="2389492" y="1974761"/>
                  </a:lnTo>
                  <a:lnTo>
                    <a:pt x="2392489" y="1926437"/>
                  </a:lnTo>
                  <a:lnTo>
                    <a:pt x="23924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8835" y="6073113"/>
              <a:ext cx="1428164" cy="17905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408" y="8545397"/>
              <a:ext cx="2355949" cy="21454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1078" y="3130794"/>
              <a:ext cx="1034837" cy="22230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1576" y="657465"/>
              <a:ext cx="1914954" cy="191495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142764" y="2009936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209211" y="206197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142764" y="476377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09211" y="4815821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142764" y="771656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09211" y="7768611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142764" y="1021911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99278" y="10264870"/>
            <a:ext cx="793115" cy="23916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65"/>
              </a:spcBef>
            </a:pPr>
            <a:r>
              <a:rPr sz="750" b="1" spc="-10" dirty="0">
                <a:solidFill>
                  <a:schemeClr val="tx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tx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"/>
            <a:ext cx="20104100" cy="113078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39680" y="1965985"/>
            <a:ext cx="1888489" cy="148590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Подушка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дорожная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SOFT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4450">
              <a:lnSpc>
                <a:spcPct val="100000"/>
              </a:lnSpc>
              <a:spcBef>
                <a:spcPts val="147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62000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685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микрофибра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9680" y="7316592"/>
            <a:ext cx="2051685" cy="167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Термокружка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дорожная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вакуумная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9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DISCOVER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3655">
              <a:lnSpc>
                <a:spcPct val="100000"/>
              </a:lnSpc>
              <a:spcBef>
                <a:spcPts val="1805"/>
              </a:spcBef>
            </a:pP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арт.22100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8415">
              <a:lnSpc>
                <a:spcPct val="100000"/>
              </a:lnSpc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пластик,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550677"/>
            <a:ext cx="19601815" cy="9044940"/>
            <a:chOff x="0" y="550677"/>
            <a:chExt cx="19601815" cy="9044940"/>
          </a:xfrm>
        </p:grpSpPr>
        <p:sp>
          <p:nvSpPr>
            <p:cNvPr id="8" name="object 8"/>
            <p:cNvSpPr/>
            <p:nvPr/>
          </p:nvSpPr>
          <p:spPr>
            <a:xfrm>
              <a:off x="19100914" y="550677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44"/>
                  </a:moveTo>
                  <a:lnTo>
                    <a:pt x="358787" y="419544"/>
                  </a:lnTo>
                  <a:lnTo>
                    <a:pt x="358787" y="476224"/>
                  </a:lnTo>
                  <a:lnTo>
                    <a:pt x="434060" y="476224"/>
                  </a:lnTo>
                  <a:lnTo>
                    <a:pt x="427647" y="506387"/>
                  </a:lnTo>
                  <a:lnTo>
                    <a:pt x="410070" y="531164"/>
                  </a:lnTo>
                  <a:lnTo>
                    <a:pt x="383755" y="547928"/>
                  </a:lnTo>
                  <a:lnTo>
                    <a:pt x="351142" y="554101"/>
                  </a:lnTo>
                  <a:lnTo>
                    <a:pt x="308521" y="543318"/>
                  </a:lnTo>
                  <a:lnTo>
                    <a:pt x="279196" y="515404"/>
                  </a:lnTo>
                  <a:lnTo>
                    <a:pt x="262267" y="477037"/>
                  </a:lnTo>
                  <a:lnTo>
                    <a:pt x="256819" y="434860"/>
                  </a:lnTo>
                  <a:lnTo>
                    <a:pt x="263626" y="381190"/>
                  </a:lnTo>
                  <a:lnTo>
                    <a:pt x="282867" y="342036"/>
                  </a:lnTo>
                  <a:lnTo>
                    <a:pt x="312762" y="318058"/>
                  </a:lnTo>
                  <a:lnTo>
                    <a:pt x="351574" y="309918"/>
                  </a:lnTo>
                  <a:lnTo>
                    <a:pt x="379501" y="314413"/>
                  </a:lnTo>
                  <a:lnTo>
                    <a:pt x="403263" y="326694"/>
                  </a:lnTo>
                  <a:lnTo>
                    <a:pt x="420370" y="344919"/>
                  </a:lnTo>
                  <a:lnTo>
                    <a:pt x="428371" y="367258"/>
                  </a:lnTo>
                  <a:lnTo>
                    <a:pt x="499922" y="367258"/>
                  </a:lnTo>
                  <a:lnTo>
                    <a:pt x="486003" y="320395"/>
                  </a:lnTo>
                  <a:lnTo>
                    <a:pt x="454215" y="283641"/>
                  </a:lnTo>
                  <a:lnTo>
                    <a:pt x="408203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407"/>
                  </a:lnTo>
                  <a:lnTo>
                    <a:pt x="203123" y="340309"/>
                  </a:lnTo>
                  <a:lnTo>
                    <a:pt x="188937" y="383540"/>
                  </a:lnTo>
                  <a:lnTo>
                    <a:pt x="184175" y="431812"/>
                  </a:lnTo>
                  <a:lnTo>
                    <a:pt x="189052" y="478205"/>
                  </a:lnTo>
                  <a:lnTo>
                    <a:pt x="203212" y="521169"/>
                  </a:lnTo>
                  <a:lnTo>
                    <a:pt x="225920" y="558457"/>
                  </a:lnTo>
                  <a:lnTo>
                    <a:pt x="256463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13" y="610984"/>
                  </a:lnTo>
                  <a:lnTo>
                    <a:pt x="400519" y="602056"/>
                  </a:lnTo>
                  <a:lnTo>
                    <a:pt x="423875" y="587768"/>
                  </a:lnTo>
                  <a:lnTo>
                    <a:pt x="440169" y="568553"/>
                  </a:lnTo>
                  <a:lnTo>
                    <a:pt x="441718" y="602246"/>
                  </a:lnTo>
                  <a:lnTo>
                    <a:pt x="500583" y="602246"/>
                  </a:lnTo>
                  <a:lnTo>
                    <a:pt x="500583" y="4195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4250" y="6368496"/>
              <a:ext cx="370614" cy="3706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77521" y="3704763"/>
              <a:ext cx="381923" cy="3827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199618" y="9441822"/>
              <a:ext cx="347345" cy="153670"/>
            </a:xfrm>
            <a:custGeom>
              <a:avLst/>
              <a:gdLst/>
              <a:ahLst/>
              <a:cxnLst/>
              <a:rect l="l" t="t" r="r" b="b"/>
              <a:pathLst>
                <a:path w="347345" h="153670">
                  <a:moveTo>
                    <a:pt x="249154" y="0"/>
                  </a:moveTo>
                  <a:lnTo>
                    <a:pt x="245259" y="4753"/>
                  </a:lnTo>
                  <a:lnTo>
                    <a:pt x="212272" y="30982"/>
                  </a:lnTo>
                  <a:lnTo>
                    <a:pt x="173981" y="39840"/>
                  </a:lnTo>
                  <a:lnTo>
                    <a:pt x="135640" y="31309"/>
                  </a:lnTo>
                  <a:lnTo>
                    <a:pt x="102499" y="5371"/>
                  </a:lnTo>
                  <a:lnTo>
                    <a:pt x="98415" y="450"/>
                  </a:lnTo>
                  <a:lnTo>
                    <a:pt x="95756" y="649"/>
                  </a:lnTo>
                  <a:lnTo>
                    <a:pt x="49345" y="27770"/>
                  </a:lnTo>
                  <a:lnTo>
                    <a:pt x="1078" y="55244"/>
                  </a:lnTo>
                  <a:lnTo>
                    <a:pt x="0" y="57830"/>
                  </a:lnTo>
                  <a:lnTo>
                    <a:pt x="38676" y="102015"/>
                  </a:lnTo>
                  <a:lnTo>
                    <a:pt x="78331" y="129451"/>
                  </a:lnTo>
                  <a:lnTo>
                    <a:pt x="123756" y="146506"/>
                  </a:lnTo>
                  <a:lnTo>
                    <a:pt x="175125" y="153209"/>
                  </a:lnTo>
                  <a:lnTo>
                    <a:pt x="224871" y="146427"/>
                  </a:lnTo>
                  <a:lnTo>
                    <a:pt x="269620" y="129448"/>
                  </a:lnTo>
                  <a:lnTo>
                    <a:pt x="309099" y="101959"/>
                  </a:lnTo>
                  <a:lnTo>
                    <a:pt x="343036" y="63642"/>
                  </a:lnTo>
                  <a:lnTo>
                    <a:pt x="347214" y="57757"/>
                  </a:lnTo>
                  <a:lnTo>
                    <a:pt x="346513" y="55076"/>
                  </a:lnTo>
                  <a:lnTo>
                    <a:pt x="319106" y="39516"/>
                  </a:lnTo>
                  <a:lnTo>
                    <a:pt x="251720" y="293"/>
                  </a:lnTo>
                  <a:lnTo>
                    <a:pt x="249154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167848" y="9184610"/>
              <a:ext cx="199390" cy="300355"/>
            </a:xfrm>
            <a:custGeom>
              <a:avLst/>
              <a:gdLst/>
              <a:ahLst/>
              <a:cxnLst/>
              <a:rect l="l" t="t" r="r" b="b"/>
              <a:pathLst>
                <a:path w="199389" h="300354">
                  <a:moveTo>
                    <a:pt x="198509" y="0"/>
                  </a:moveTo>
                  <a:lnTo>
                    <a:pt x="133691" y="13794"/>
                  </a:lnTo>
                  <a:lnTo>
                    <a:pt x="88577" y="36754"/>
                  </a:lnTo>
                  <a:lnTo>
                    <a:pt x="51144" y="70608"/>
                  </a:lnTo>
                  <a:lnTo>
                    <a:pt x="21729" y="115546"/>
                  </a:lnTo>
                  <a:lnTo>
                    <a:pt x="5365" y="159798"/>
                  </a:lnTo>
                  <a:lnTo>
                    <a:pt x="0" y="204411"/>
                  </a:lnTo>
                  <a:lnTo>
                    <a:pt x="5185" y="249218"/>
                  </a:lnTo>
                  <a:lnTo>
                    <a:pt x="20473" y="294053"/>
                  </a:lnTo>
                  <a:lnTo>
                    <a:pt x="22923" y="299488"/>
                  </a:lnTo>
                  <a:lnTo>
                    <a:pt x="25425" y="300263"/>
                  </a:lnTo>
                  <a:lnTo>
                    <a:pt x="51935" y="284784"/>
                  </a:lnTo>
                  <a:lnTo>
                    <a:pt x="120334" y="245448"/>
                  </a:lnTo>
                  <a:lnTo>
                    <a:pt x="122197" y="243311"/>
                  </a:lnTo>
                  <a:lnTo>
                    <a:pt x="120166" y="238013"/>
                  </a:lnTo>
                  <a:lnTo>
                    <a:pt x="114454" y="196308"/>
                  </a:lnTo>
                  <a:lnTo>
                    <a:pt x="127022" y="158772"/>
                  </a:lnTo>
                  <a:lnTo>
                    <a:pt x="153941" y="130240"/>
                  </a:lnTo>
                  <a:lnTo>
                    <a:pt x="191284" y="115546"/>
                  </a:lnTo>
                  <a:lnTo>
                    <a:pt x="196792" y="114729"/>
                  </a:lnTo>
                  <a:lnTo>
                    <a:pt x="198771" y="112719"/>
                  </a:lnTo>
                  <a:lnTo>
                    <a:pt x="198480" y="94903"/>
                  </a:lnTo>
                  <a:lnTo>
                    <a:pt x="198530" y="58542"/>
                  </a:lnTo>
                  <a:lnTo>
                    <a:pt x="198509" y="0"/>
                  </a:lnTo>
                  <a:close/>
                </a:path>
              </a:pathLst>
            </a:custGeom>
            <a:solidFill>
              <a:srgbClr val="FF7014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380713" y="9185182"/>
              <a:ext cx="198120" cy="299720"/>
            </a:xfrm>
            <a:custGeom>
              <a:avLst/>
              <a:gdLst/>
              <a:ahLst/>
              <a:cxnLst/>
              <a:rect l="l" t="t" r="r" b="b"/>
              <a:pathLst>
                <a:path w="198120" h="299720">
                  <a:moveTo>
                    <a:pt x="2513" y="0"/>
                  </a:moveTo>
                  <a:lnTo>
                    <a:pt x="0" y="1863"/>
                  </a:lnTo>
                  <a:lnTo>
                    <a:pt x="310" y="30626"/>
                  </a:lnTo>
                  <a:lnTo>
                    <a:pt x="261" y="94635"/>
                  </a:lnTo>
                  <a:lnTo>
                    <a:pt x="513" y="104729"/>
                  </a:lnTo>
                  <a:lnTo>
                    <a:pt x="2266" y="110397"/>
                  </a:lnTo>
                  <a:lnTo>
                    <a:pt x="7020" y="113713"/>
                  </a:lnTo>
                  <a:lnTo>
                    <a:pt x="16847" y="116907"/>
                  </a:lnTo>
                  <a:lnTo>
                    <a:pt x="51537" y="135584"/>
                  </a:lnTo>
                  <a:lnTo>
                    <a:pt x="73785" y="162979"/>
                  </a:lnTo>
                  <a:lnTo>
                    <a:pt x="83299" y="196923"/>
                  </a:lnTo>
                  <a:lnTo>
                    <a:pt x="78678" y="234820"/>
                  </a:lnTo>
                  <a:lnTo>
                    <a:pt x="76646" y="241353"/>
                  </a:lnTo>
                  <a:lnTo>
                    <a:pt x="77704" y="244484"/>
                  </a:lnTo>
                  <a:lnTo>
                    <a:pt x="145304" y="283236"/>
                  </a:lnTo>
                  <a:lnTo>
                    <a:pt x="172549" y="299320"/>
                  </a:lnTo>
                  <a:lnTo>
                    <a:pt x="175439" y="297729"/>
                  </a:lnTo>
                  <a:lnTo>
                    <a:pt x="192456" y="249475"/>
                  </a:lnTo>
                  <a:lnTo>
                    <a:pt x="197700" y="204307"/>
                  </a:lnTo>
                  <a:lnTo>
                    <a:pt x="196473" y="186297"/>
                  </a:lnTo>
                  <a:lnTo>
                    <a:pt x="183795" y="131503"/>
                  </a:lnTo>
                  <a:lnTo>
                    <a:pt x="162755" y="90958"/>
                  </a:lnTo>
                  <a:lnTo>
                    <a:pt x="133590" y="56440"/>
                  </a:lnTo>
                  <a:lnTo>
                    <a:pt x="97508" y="29107"/>
                  </a:lnTo>
                  <a:lnTo>
                    <a:pt x="55719" y="10117"/>
                  </a:lnTo>
                  <a:lnTo>
                    <a:pt x="9434" y="628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1837518"/>
              <a:ext cx="2392680" cy="7649209"/>
            </a:xfrm>
            <a:custGeom>
              <a:avLst/>
              <a:gdLst/>
              <a:ahLst/>
              <a:cxnLst/>
              <a:rect l="l" t="t" r="r" b="b"/>
              <a:pathLst>
                <a:path w="2392680" h="7649209">
                  <a:moveTo>
                    <a:pt x="2392489" y="5722620"/>
                  </a:moveTo>
                  <a:lnTo>
                    <a:pt x="2389492" y="5674296"/>
                  </a:lnTo>
                  <a:lnTo>
                    <a:pt x="2380716" y="5627763"/>
                  </a:lnTo>
                  <a:lnTo>
                    <a:pt x="2366556" y="5583390"/>
                  </a:lnTo>
                  <a:lnTo>
                    <a:pt x="2347353" y="5541518"/>
                  </a:lnTo>
                  <a:lnTo>
                    <a:pt x="2323465" y="5502529"/>
                  </a:lnTo>
                  <a:lnTo>
                    <a:pt x="2295258" y="5466766"/>
                  </a:lnTo>
                  <a:lnTo>
                    <a:pt x="2263102" y="5434609"/>
                  </a:lnTo>
                  <a:lnTo>
                    <a:pt x="2227338" y="5406402"/>
                  </a:lnTo>
                  <a:lnTo>
                    <a:pt x="2188349" y="5382514"/>
                  </a:lnTo>
                  <a:lnTo>
                    <a:pt x="2146477" y="5363311"/>
                  </a:lnTo>
                  <a:lnTo>
                    <a:pt x="2102104" y="5349138"/>
                  </a:lnTo>
                  <a:lnTo>
                    <a:pt x="2055571" y="5340375"/>
                  </a:lnTo>
                  <a:lnTo>
                    <a:pt x="2007247" y="5337378"/>
                  </a:lnTo>
                  <a:lnTo>
                    <a:pt x="0" y="5337429"/>
                  </a:lnTo>
                  <a:lnTo>
                    <a:pt x="0" y="7649096"/>
                  </a:lnTo>
                  <a:lnTo>
                    <a:pt x="2007196" y="7649096"/>
                  </a:lnTo>
                  <a:lnTo>
                    <a:pt x="2055533" y="7646098"/>
                  </a:lnTo>
                  <a:lnTo>
                    <a:pt x="2102065" y="7637335"/>
                  </a:lnTo>
                  <a:lnTo>
                    <a:pt x="2146452" y="7623162"/>
                  </a:lnTo>
                  <a:lnTo>
                    <a:pt x="2188324" y="7603960"/>
                  </a:lnTo>
                  <a:lnTo>
                    <a:pt x="2227326" y="7580071"/>
                  </a:lnTo>
                  <a:lnTo>
                    <a:pt x="2263076" y="7551864"/>
                  </a:lnTo>
                  <a:lnTo>
                    <a:pt x="2295245" y="7519695"/>
                  </a:lnTo>
                  <a:lnTo>
                    <a:pt x="2323452" y="7483932"/>
                  </a:lnTo>
                  <a:lnTo>
                    <a:pt x="2347341" y="7444930"/>
                  </a:lnTo>
                  <a:lnTo>
                    <a:pt x="2366556" y="7403058"/>
                  </a:lnTo>
                  <a:lnTo>
                    <a:pt x="2380716" y="7358672"/>
                  </a:lnTo>
                  <a:lnTo>
                    <a:pt x="2389492" y="7312139"/>
                  </a:lnTo>
                  <a:lnTo>
                    <a:pt x="2392489" y="7263816"/>
                  </a:lnTo>
                  <a:lnTo>
                    <a:pt x="2392489" y="5722620"/>
                  </a:lnTo>
                  <a:close/>
                </a:path>
                <a:path w="2392680" h="7649209">
                  <a:moveTo>
                    <a:pt x="2392489" y="3052546"/>
                  </a:moveTo>
                  <a:lnTo>
                    <a:pt x="2389492" y="3004223"/>
                  </a:lnTo>
                  <a:lnTo>
                    <a:pt x="2380716" y="2957690"/>
                  </a:lnTo>
                  <a:lnTo>
                    <a:pt x="2366556" y="2913303"/>
                  </a:lnTo>
                  <a:lnTo>
                    <a:pt x="2347353" y="2871444"/>
                  </a:lnTo>
                  <a:lnTo>
                    <a:pt x="2323465" y="2832455"/>
                  </a:lnTo>
                  <a:lnTo>
                    <a:pt x="2295258" y="2796692"/>
                  </a:lnTo>
                  <a:lnTo>
                    <a:pt x="2263102" y="2764536"/>
                  </a:lnTo>
                  <a:lnTo>
                    <a:pt x="2227338" y="2736329"/>
                  </a:lnTo>
                  <a:lnTo>
                    <a:pt x="2188349" y="2712440"/>
                  </a:lnTo>
                  <a:lnTo>
                    <a:pt x="2146477" y="2693238"/>
                  </a:lnTo>
                  <a:lnTo>
                    <a:pt x="2102104" y="2679065"/>
                  </a:lnTo>
                  <a:lnTo>
                    <a:pt x="2055571" y="2670302"/>
                  </a:lnTo>
                  <a:lnTo>
                    <a:pt x="2007247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07196" y="4979022"/>
                  </a:lnTo>
                  <a:lnTo>
                    <a:pt x="2055533" y="4976012"/>
                  </a:lnTo>
                  <a:lnTo>
                    <a:pt x="2102065" y="4967249"/>
                  </a:lnTo>
                  <a:lnTo>
                    <a:pt x="2146452" y="4953089"/>
                  </a:lnTo>
                  <a:lnTo>
                    <a:pt x="2188324" y="4933874"/>
                  </a:lnTo>
                  <a:lnTo>
                    <a:pt x="2227326" y="4909985"/>
                  </a:lnTo>
                  <a:lnTo>
                    <a:pt x="2263076" y="4881778"/>
                  </a:lnTo>
                  <a:lnTo>
                    <a:pt x="2295245" y="4849622"/>
                  </a:lnTo>
                  <a:lnTo>
                    <a:pt x="2323452" y="4813859"/>
                  </a:lnTo>
                  <a:lnTo>
                    <a:pt x="2347341" y="4774857"/>
                  </a:lnTo>
                  <a:lnTo>
                    <a:pt x="2366556" y="4732985"/>
                  </a:lnTo>
                  <a:lnTo>
                    <a:pt x="2380716" y="4688598"/>
                  </a:lnTo>
                  <a:lnTo>
                    <a:pt x="2389492" y="4642066"/>
                  </a:lnTo>
                  <a:lnTo>
                    <a:pt x="2392489" y="4593729"/>
                  </a:lnTo>
                  <a:lnTo>
                    <a:pt x="2392489" y="3052546"/>
                  </a:lnTo>
                  <a:close/>
                </a:path>
                <a:path w="2392680" h="7649209">
                  <a:moveTo>
                    <a:pt x="2392489" y="385241"/>
                  </a:moveTo>
                  <a:lnTo>
                    <a:pt x="2389492" y="336918"/>
                  </a:lnTo>
                  <a:lnTo>
                    <a:pt x="2380716" y="290385"/>
                  </a:lnTo>
                  <a:lnTo>
                    <a:pt x="2366556" y="245999"/>
                  </a:lnTo>
                  <a:lnTo>
                    <a:pt x="2347353" y="204139"/>
                  </a:lnTo>
                  <a:lnTo>
                    <a:pt x="2323465" y="165138"/>
                  </a:lnTo>
                  <a:lnTo>
                    <a:pt x="2295258" y="129387"/>
                  </a:lnTo>
                  <a:lnTo>
                    <a:pt x="2263102" y="97218"/>
                  </a:lnTo>
                  <a:lnTo>
                    <a:pt x="2227338" y="69024"/>
                  </a:lnTo>
                  <a:lnTo>
                    <a:pt x="2188349" y="45135"/>
                  </a:lnTo>
                  <a:lnTo>
                    <a:pt x="2146477" y="25933"/>
                  </a:lnTo>
                  <a:lnTo>
                    <a:pt x="2102104" y="11760"/>
                  </a:lnTo>
                  <a:lnTo>
                    <a:pt x="2055571" y="2997"/>
                  </a:lnTo>
                  <a:lnTo>
                    <a:pt x="20072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07196" y="2311717"/>
                  </a:lnTo>
                  <a:lnTo>
                    <a:pt x="2055533" y="2308707"/>
                  </a:lnTo>
                  <a:lnTo>
                    <a:pt x="2102065" y="2299944"/>
                  </a:lnTo>
                  <a:lnTo>
                    <a:pt x="2146452" y="2285784"/>
                  </a:lnTo>
                  <a:lnTo>
                    <a:pt x="2188324" y="2266569"/>
                  </a:lnTo>
                  <a:lnTo>
                    <a:pt x="2227326" y="2242680"/>
                  </a:lnTo>
                  <a:lnTo>
                    <a:pt x="2263076" y="2214473"/>
                  </a:lnTo>
                  <a:lnTo>
                    <a:pt x="2295245" y="2182317"/>
                  </a:lnTo>
                  <a:lnTo>
                    <a:pt x="2323452" y="2146554"/>
                  </a:lnTo>
                  <a:lnTo>
                    <a:pt x="2347341" y="2107552"/>
                  </a:lnTo>
                  <a:lnTo>
                    <a:pt x="2366556" y="2065680"/>
                  </a:lnTo>
                  <a:lnTo>
                    <a:pt x="2380716" y="2021293"/>
                  </a:lnTo>
                  <a:lnTo>
                    <a:pt x="2389492" y="1974761"/>
                  </a:lnTo>
                  <a:lnTo>
                    <a:pt x="2392489" y="1926424"/>
                  </a:lnTo>
                  <a:lnTo>
                    <a:pt x="23924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417" y="4711898"/>
              <a:ext cx="1968526" cy="196852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2010409"/>
              <a:ext cx="1884759" cy="18847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237" y="7465740"/>
              <a:ext cx="2052293" cy="173827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058997" y="3727161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948127" y="4628674"/>
            <a:ext cx="1362710" cy="144716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Рюкзак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SHOP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5085">
              <a:lnSpc>
                <a:spcPct val="100000"/>
              </a:lnSpc>
              <a:spcBef>
                <a:spcPts val="150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199015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209">
              <a:lnSpc>
                <a:spcPct val="100000"/>
              </a:lnSpc>
              <a:spcBef>
                <a:spcPts val="178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полиуретан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25444" y="3779204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058997" y="6355354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25444" y="6407396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58997" y="9224376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25444" y="927641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0" y="461981"/>
            <a:ext cx="2419350" cy="10389235"/>
            <a:chOff x="0" y="461981"/>
            <a:chExt cx="2419350" cy="10389235"/>
          </a:xfrm>
        </p:grpSpPr>
        <p:sp>
          <p:nvSpPr>
            <p:cNvPr id="5" name="object 5"/>
            <p:cNvSpPr/>
            <p:nvPr/>
          </p:nvSpPr>
          <p:spPr>
            <a:xfrm>
              <a:off x="0" y="461981"/>
              <a:ext cx="2419350" cy="10389235"/>
            </a:xfrm>
            <a:custGeom>
              <a:avLst/>
              <a:gdLst/>
              <a:ahLst/>
              <a:cxnLst/>
              <a:rect l="l" t="t" r="r" b="b"/>
              <a:pathLst>
                <a:path w="2419350" h="10389235">
                  <a:moveTo>
                    <a:pt x="2418778" y="8448599"/>
                  </a:moveTo>
                  <a:lnTo>
                    <a:pt x="2415756" y="8399920"/>
                  </a:lnTo>
                  <a:lnTo>
                    <a:pt x="2406916" y="8353044"/>
                  </a:lnTo>
                  <a:lnTo>
                    <a:pt x="2392654" y="8308327"/>
                  </a:lnTo>
                  <a:lnTo>
                    <a:pt x="2373299" y="8266163"/>
                  </a:lnTo>
                  <a:lnTo>
                    <a:pt x="2349246" y="8226882"/>
                  </a:lnTo>
                  <a:lnTo>
                    <a:pt x="2320836" y="8190852"/>
                  </a:lnTo>
                  <a:lnTo>
                    <a:pt x="2288438" y="8158467"/>
                  </a:lnTo>
                  <a:lnTo>
                    <a:pt x="2252421" y="8130045"/>
                  </a:lnTo>
                  <a:lnTo>
                    <a:pt x="2213140" y="8105991"/>
                  </a:lnTo>
                  <a:lnTo>
                    <a:pt x="2170963" y="8086649"/>
                  </a:lnTo>
                  <a:lnTo>
                    <a:pt x="2126259" y="8072374"/>
                  </a:lnTo>
                  <a:lnTo>
                    <a:pt x="2079383" y="8063547"/>
                  </a:lnTo>
                  <a:lnTo>
                    <a:pt x="2030704" y="8060525"/>
                  </a:lnTo>
                  <a:lnTo>
                    <a:pt x="0" y="8060563"/>
                  </a:lnTo>
                  <a:lnTo>
                    <a:pt x="0" y="10389171"/>
                  </a:lnTo>
                  <a:lnTo>
                    <a:pt x="2030653" y="10389171"/>
                  </a:lnTo>
                  <a:lnTo>
                    <a:pt x="2079345" y="10386149"/>
                  </a:lnTo>
                  <a:lnTo>
                    <a:pt x="2126221" y="10377322"/>
                  </a:lnTo>
                  <a:lnTo>
                    <a:pt x="2170938" y="10363048"/>
                  </a:lnTo>
                  <a:lnTo>
                    <a:pt x="2213114" y="10343705"/>
                  </a:lnTo>
                  <a:lnTo>
                    <a:pt x="2252395" y="10319639"/>
                  </a:lnTo>
                  <a:lnTo>
                    <a:pt x="2288425" y="10291216"/>
                  </a:lnTo>
                  <a:lnTo>
                    <a:pt x="2320823" y="10258819"/>
                  </a:lnTo>
                  <a:lnTo>
                    <a:pt x="2349233" y="10222801"/>
                  </a:lnTo>
                  <a:lnTo>
                    <a:pt x="2373299" y="10183508"/>
                  </a:lnTo>
                  <a:lnTo>
                    <a:pt x="2392654" y="10141331"/>
                  </a:lnTo>
                  <a:lnTo>
                    <a:pt x="2406916" y="10096627"/>
                  </a:lnTo>
                  <a:lnTo>
                    <a:pt x="2415743" y="10049739"/>
                  </a:lnTo>
                  <a:lnTo>
                    <a:pt x="2418778" y="10001059"/>
                  </a:lnTo>
                  <a:lnTo>
                    <a:pt x="2418778" y="8448599"/>
                  </a:lnTo>
                  <a:close/>
                </a:path>
                <a:path w="2419350" h="10389235">
                  <a:moveTo>
                    <a:pt x="2418778" y="5761748"/>
                  </a:moveTo>
                  <a:lnTo>
                    <a:pt x="2415756" y="5713069"/>
                  </a:lnTo>
                  <a:lnTo>
                    <a:pt x="2406916" y="5666194"/>
                  </a:lnTo>
                  <a:lnTo>
                    <a:pt x="2392654" y="5621490"/>
                  </a:lnTo>
                  <a:lnTo>
                    <a:pt x="2373299" y="5579313"/>
                  </a:lnTo>
                  <a:lnTo>
                    <a:pt x="2349246" y="5540045"/>
                  </a:lnTo>
                  <a:lnTo>
                    <a:pt x="2320836" y="5504015"/>
                  </a:lnTo>
                  <a:lnTo>
                    <a:pt x="2288438" y="5471630"/>
                  </a:lnTo>
                  <a:lnTo>
                    <a:pt x="2252421" y="5443220"/>
                  </a:lnTo>
                  <a:lnTo>
                    <a:pt x="2213140" y="5419153"/>
                  </a:lnTo>
                  <a:lnTo>
                    <a:pt x="2170963" y="5399811"/>
                  </a:lnTo>
                  <a:lnTo>
                    <a:pt x="2126259" y="5385536"/>
                  </a:lnTo>
                  <a:lnTo>
                    <a:pt x="2079383" y="5376710"/>
                  </a:lnTo>
                  <a:lnTo>
                    <a:pt x="2030704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30653" y="7702334"/>
                  </a:lnTo>
                  <a:lnTo>
                    <a:pt x="2079345" y="7699311"/>
                  </a:lnTo>
                  <a:lnTo>
                    <a:pt x="2126221" y="7690485"/>
                  </a:lnTo>
                  <a:lnTo>
                    <a:pt x="2170938" y="7676210"/>
                  </a:lnTo>
                  <a:lnTo>
                    <a:pt x="2213114" y="7656868"/>
                  </a:lnTo>
                  <a:lnTo>
                    <a:pt x="2252395" y="7632801"/>
                  </a:lnTo>
                  <a:lnTo>
                    <a:pt x="2288425" y="7604392"/>
                  </a:lnTo>
                  <a:lnTo>
                    <a:pt x="2320823" y="7571981"/>
                  </a:lnTo>
                  <a:lnTo>
                    <a:pt x="2349233" y="7535964"/>
                  </a:lnTo>
                  <a:lnTo>
                    <a:pt x="2373299" y="7496683"/>
                  </a:lnTo>
                  <a:lnTo>
                    <a:pt x="2392654" y="7454493"/>
                  </a:lnTo>
                  <a:lnTo>
                    <a:pt x="2406916" y="7409789"/>
                  </a:lnTo>
                  <a:lnTo>
                    <a:pt x="2415743" y="7362914"/>
                  </a:lnTo>
                  <a:lnTo>
                    <a:pt x="2418778" y="7314222"/>
                  </a:lnTo>
                  <a:lnTo>
                    <a:pt x="2418778" y="5761748"/>
                  </a:lnTo>
                  <a:close/>
                </a:path>
                <a:path w="2419350" h="10389235">
                  <a:moveTo>
                    <a:pt x="2418778" y="3074911"/>
                  </a:moveTo>
                  <a:lnTo>
                    <a:pt x="2415756" y="3026232"/>
                  </a:lnTo>
                  <a:lnTo>
                    <a:pt x="2406916" y="2979356"/>
                  </a:lnTo>
                  <a:lnTo>
                    <a:pt x="2392654" y="2934652"/>
                  </a:lnTo>
                  <a:lnTo>
                    <a:pt x="2373299" y="2892475"/>
                  </a:lnTo>
                  <a:lnTo>
                    <a:pt x="2349246" y="2853194"/>
                  </a:lnTo>
                  <a:lnTo>
                    <a:pt x="2320836" y="2817177"/>
                  </a:lnTo>
                  <a:lnTo>
                    <a:pt x="2288438" y="2784779"/>
                  </a:lnTo>
                  <a:lnTo>
                    <a:pt x="2252421" y="2756370"/>
                  </a:lnTo>
                  <a:lnTo>
                    <a:pt x="2213140" y="2732303"/>
                  </a:lnTo>
                  <a:lnTo>
                    <a:pt x="2170963" y="2712961"/>
                  </a:lnTo>
                  <a:lnTo>
                    <a:pt x="2126259" y="2698686"/>
                  </a:lnTo>
                  <a:lnTo>
                    <a:pt x="2079383" y="2689860"/>
                  </a:lnTo>
                  <a:lnTo>
                    <a:pt x="2030704" y="2686837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30653" y="5015496"/>
                  </a:lnTo>
                  <a:lnTo>
                    <a:pt x="2079345" y="5012474"/>
                  </a:lnTo>
                  <a:lnTo>
                    <a:pt x="2126221" y="5003647"/>
                  </a:lnTo>
                  <a:lnTo>
                    <a:pt x="2170938" y="4989373"/>
                  </a:lnTo>
                  <a:lnTo>
                    <a:pt x="2213114" y="4970030"/>
                  </a:lnTo>
                  <a:lnTo>
                    <a:pt x="2252395" y="4945964"/>
                  </a:lnTo>
                  <a:lnTo>
                    <a:pt x="2288425" y="4917554"/>
                  </a:lnTo>
                  <a:lnTo>
                    <a:pt x="2320823" y="4885144"/>
                  </a:lnTo>
                  <a:lnTo>
                    <a:pt x="2349233" y="4849126"/>
                  </a:lnTo>
                  <a:lnTo>
                    <a:pt x="2373299" y="4809845"/>
                  </a:lnTo>
                  <a:lnTo>
                    <a:pt x="2392654" y="4767669"/>
                  </a:lnTo>
                  <a:lnTo>
                    <a:pt x="2406916" y="4722952"/>
                  </a:lnTo>
                  <a:lnTo>
                    <a:pt x="2415743" y="4676076"/>
                  </a:lnTo>
                  <a:lnTo>
                    <a:pt x="2418778" y="4627384"/>
                  </a:lnTo>
                  <a:lnTo>
                    <a:pt x="2418778" y="3074911"/>
                  </a:lnTo>
                  <a:close/>
                </a:path>
                <a:path w="2419350" h="10389235">
                  <a:moveTo>
                    <a:pt x="2418778" y="388061"/>
                  </a:moveTo>
                  <a:lnTo>
                    <a:pt x="2415756" y="339394"/>
                  </a:lnTo>
                  <a:lnTo>
                    <a:pt x="2406916" y="292519"/>
                  </a:lnTo>
                  <a:lnTo>
                    <a:pt x="2392654" y="247815"/>
                  </a:lnTo>
                  <a:lnTo>
                    <a:pt x="2373299" y="205638"/>
                  </a:lnTo>
                  <a:lnTo>
                    <a:pt x="2349246" y="166357"/>
                  </a:lnTo>
                  <a:lnTo>
                    <a:pt x="2320836" y="130340"/>
                  </a:lnTo>
                  <a:lnTo>
                    <a:pt x="2288438" y="97942"/>
                  </a:lnTo>
                  <a:lnTo>
                    <a:pt x="2252421" y="69532"/>
                  </a:lnTo>
                  <a:lnTo>
                    <a:pt x="2213140" y="45478"/>
                  </a:lnTo>
                  <a:lnTo>
                    <a:pt x="2170963" y="26123"/>
                  </a:lnTo>
                  <a:lnTo>
                    <a:pt x="2126259" y="11861"/>
                  </a:lnTo>
                  <a:lnTo>
                    <a:pt x="2079383" y="3035"/>
                  </a:lnTo>
                  <a:lnTo>
                    <a:pt x="2030704" y="0"/>
                  </a:lnTo>
                  <a:lnTo>
                    <a:pt x="0" y="50"/>
                  </a:lnTo>
                  <a:lnTo>
                    <a:pt x="0" y="2328659"/>
                  </a:lnTo>
                  <a:lnTo>
                    <a:pt x="2030653" y="2328659"/>
                  </a:lnTo>
                  <a:lnTo>
                    <a:pt x="2079345" y="2325636"/>
                  </a:lnTo>
                  <a:lnTo>
                    <a:pt x="2126221" y="2316797"/>
                  </a:lnTo>
                  <a:lnTo>
                    <a:pt x="2170938" y="2302535"/>
                  </a:lnTo>
                  <a:lnTo>
                    <a:pt x="2213114" y="2283180"/>
                  </a:lnTo>
                  <a:lnTo>
                    <a:pt x="2252395" y="2259114"/>
                  </a:lnTo>
                  <a:lnTo>
                    <a:pt x="2288425" y="2230704"/>
                  </a:lnTo>
                  <a:lnTo>
                    <a:pt x="2320823" y="2198306"/>
                  </a:lnTo>
                  <a:lnTo>
                    <a:pt x="2349233" y="2162276"/>
                  </a:lnTo>
                  <a:lnTo>
                    <a:pt x="2373299" y="2122995"/>
                  </a:lnTo>
                  <a:lnTo>
                    <a:pt x="2392654" y="2080818"/>
                  </a:lnTo>
                  <a:lnTo>
                    <a:pt x="2406916" y="2036102"/>
                  </a:lnTo>
                  <a:lnTo>
                    <a:pt x="2415743" y="1989226"/>
                  </a:lnTo>
                  <a:lnTo>
                    <a:pt x="2418778" y="1940547"/>
                  </a:lnTo>
                  <a:lnTo>
                    <a:pt x="2418778" y="3880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825" y="523854"/>
              <a:ext cx="2104647" cy="21046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121" y="3277697"/>
              <a:ext cx="2083706" cy="208370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830" y="6052481"/>
              <a:ext cx="1890938" cy="189093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830" y="8733028"/>
              <a:ext cx="1899693" cy="189969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965857" y="605541"/>
            <a:ext cx="1732280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Ветровка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унисекс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COLIN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52103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 marR="447675">
              <a:lnSpc>
                <a:spcPct val="101600"/>
              </a:lnSpc>
              <a:spcBef>
                <a:spcPts val="152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6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280Т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4915" y="3265147"/>
            <a:ext cx="1982470" cy="191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Ветровка водоотталкивающая унисекс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35"/>
              </a:lnSpc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SURF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732000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4604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нейлон</a:t>
            </a:r>
            <a:r>
              <a:rPr sz="1150" b="0" spc="3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100%,</a:t>
            </a:r>
            <a:r>
              <a:rPr sz="1150" b="0" spc="4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плотность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  <a:p>
            <a:pPr marL="14604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210</a:t>
            </a:r>
            <a:r>
              <a:rPr sz="1150" b="0" spc="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г/м2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65857" y="5935222"/>
            <a:ext cx="1784350" cy="1535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Портативная 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mini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Bluetooth-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колонка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ROLL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26535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0"/>
              </a:spcBef>
            </a:pP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461731" y="582400"/>
            <a:ext cx="16118840" cy="10191750"/>
            <a:chOff x="3461731" y="582400"/>
            <a:chExt cx="16118840" cy="10191750"/>
          </a:xfrm>
        </p:grpSpPr>
        <p:sp>
          <p:nvSpPr>
            <p:cNvPr id="14" name="object 14"/>
            <p:cNvSpPr/>
            <p:nvPr/>
          </p:nvSpPr>
          <p:spPr>
            <a:xfrm>
              <a:off x="19079973" y="582402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83" y="419544"/>
                  </a:moveTo>
                  <a:lnTo>
                    <a:pt x="358787" y="419544"/>
                  </a:lnTo>
                  <a:lnTo>
                    <a:pt x="358787" y="476224"/>
                  </a:lnTo>
                  <a:lnTo>
                    <a:pt x="434060" y="476224"/>
                  </a:lnTo>
                  <a:lnTo>
                    <a:pt x="427659" y="506387"/>
                  </a:lnTo>
                  <a:lnTo>
                    <a:pt x="410070" y="531152"/>
                  </a:lnTo>
                  <a:lnTo>
                    <a:pt x="383755" y="547928"/>
                  </a:lnTo>
                  <a:lnTo>
                    <a:pt x="351142" y="554101"/>
                  </a:lnTo>
                  <a:lnTo>
                    <a:pt x="308521" y="543318"/>
                  </a:lnTo>
                  <a:lnTo>
                    <a:pt x="279196" y="515404"/>
                  </a:lnTo>
                  <a:lnTo>
                    <a:pt x="262267" y="477037"/>
                  </a:lnTo>
                  <a:lnTo>
                    <a:pt x="256819" y="434860"/>
                  </a:lnTo>
                  <a:lnTo>
                    <a:pt x="263626" y="381177"/>
                  </a:lnTo>
                  <a:lnTo>
                    <a:pt x="282867" y="342023"/>
                  </a:lnTo>
                  <a:lnTo>
                    <a:pt x="312762" y="318058"/>
                  </a:lnTo>
                  <a:lnTo>
                    <a:pt x="351574" y="309918"/>
                  </a:lnTo>
                  <a:lnTo>
                    <a:pt x="379514" y="314413"/>
                  </a:lnTo>
                  <a:lnTo>
                    <a:pt x="403263" y="326694"/>
                  </a:lnTo>
                  <a:lnTo>
                    <a:pt x="420370" y="344906"/>
                  </a:lnTo>
                  <a:lnTo>
                    <a:pt x="428371" y="367258"/>
                  </a:lnTo>
                  <a:lnTo>
                    <a:pt x="499922" y="367258"/>
                  </a:lnTo>
                  <a:lnTo>
                    <a:pt x="486003" y="320382"/>
                  </a:lnTo>
                  <a:lnTo>
                    <a:pt x="454215" y="283629"/>
                  </a:lnTo>
                  <a:lnTo>
                    <a:pt x="408203" y="259638"/>
                  </a:lnTo>
                  <a:lnTo>
                    <a:pt x="351574" y="251053"/>
                  </a:lnTo>
                  <a:lnTo>
                    <a:pt x="300951" y="257467"/>
                  </a:lnTo>
                  <a:lnTo>
                    <a:pt x="275475" y="268541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94"/>
                  </a:lnTo>
                  <a:lnTo>
                    <a:pt x="203123" y="340296"/>
                  </a:lnTo>
                  <a:lnTo>
                    <a:pt x="188937" y="383540"/>
                  </a:lnTo>
                  <a:lnTo>
                    <a:pt x="184175" y="431812"/>
                  </a:lnTo>
                  <a:lnTo>
                    <a:pt x="189052" y="478205"/>
                  </a:lnTo>
                  <a:lnTo>
                    <a:pt x="203212" y="521157"/>
                  </a:lnTo>
                  <a:lnTo>
                    <a:pt x="225920" y="558457"/>
                  </a:lnTo>
                  <a:lnTo>
                    <a:pt x="256463" y="587857"/>
                  </a:lnTo>
                  <a:lnTo>
                    <a:pt x="294144" y="607136"/>
                  </a:lnTo>
                  <a:lnTo>
                    <a:pt x="338226" y="614057"/>
                  </a:lnTo>
                  <a:lnTo>
                    <a:pt x="371513" y="610984"/>
                  </a:lnTo>
                  <a:lnTo>
                    <a:pt x="400532" y="602056"/>
                  </a:lnTo>
                  <a:lnTo>
                    <a:pt x="423875" y="587756"/>
                  </a:lnTo>
                  <a:lnTo>
                    <a:pt x="440169" y="568553"/>
                  </a:lnTo>
                  <a:lnTo>
                    <a:pt x="441718" y="602246"/>
                  </a:lnTo>
                  <a:lnTo>
                    <a:pt x="500583" y="602246"/>
                  </a:lnTo>
                  <a:lnTo>
                    <a:pt x="500583" y="4195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1863" y="2301050"/>
              <a:ext cx="296028" cy="2960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1863" y="5285252"/>
              <a:ext cx="296028" cy="2960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1852" y="7783260"/>
              <a:ext cx="139765" cy="13889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1731" y="7634504"/>
              <a:ext cx="286993" cy="2869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10455" y="7634824"/>
              <a:ext cx="138498" cy="13835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4318" y="10488895"/>
              <a:ext cx="282960" cy="28492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048527" y="2272018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938979" y="8721238"/>
            <a:ext cx="1513205" cy="154876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Кружка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SWEET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8735">
              <a:lnSpc>
                <a:spcPct val="100000"/>
              </a:lnSpc>
              <a:spcBef>
                <a:spcPts val="1019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23499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6034" marR="5080">
              <a:lnSpc>
                <a:spcPct val="101600"/>
              </a:lnSpc>
              <a:spcBef>
                <a:spcPts val="148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4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фарфор.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350</a:t>
            </a:r>
            <a:r>
              <a:rPr sz="1150" b="0" spc="3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chemeClr val="bg1"/>
                </a:solidFill>
                <a:latin typeface="Montserrat Light"/>
                <a:cs typeface="Montserrat Light"/>
              </a:rPr>
              <a:t>мл.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14973" y="232405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048526" y="525622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14973" y="5308260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48526" y="7612170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14973" y="766420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048526" y="10449779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14973" y="10501819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2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6703"/>
            <a:ext cx="20104100" cy="11292205"/>
            <a:chOff x="0" y="16703"/>
            <a:chExt cx="20104100" cy="112922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6703"/>
              <a:ext cx="20104099" cy="1129185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93" y="511282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56"/>
                  </a:moveTo>
                  <a:lnTo>
                    <a:pt x="2398191" y="8338833"/>
                  </a:lnTo>
                  <a:lnTo>
                    <a:pt x="2389428" y="8292300"/>
                  </a:lnTo>
                  <a:lnTo>
                    <a:pt x="2375255" y="8247926"/>
                  </a:lnTo>
                  <a:lnTo>
                    <a:pt x="2356053" y="8206054"/>
                  </a:lnTo>
                  <a:lnTo>
                    <a:pt x="2332164" y="8167065"/>
                  </a:lnTo>
                  <a:lnTo>
                    <a:pt x="2303957" y="8131302"/>
                  </a:lnTo>
                  <a:lnTo>
                    <a:pt x="2271801" y="8099145"/>
                  </a:lnTo>
                  <a:lnTo>
                    <a:pt x="2236038" y="8070939"/>
                  </a:lnTo>
                  <a:lnTo>
                    <a:pt x="2197049" y="8047050"/>
                  </a:lnTo>
                  <a:lnTo>
                    <a:pt x="2155177" y="8027848"/>
                  </a:lnTo>
                  <a:lnTo>
                    <a:pt x="2110803" y="8013674"/>
                  </a:lnTo>
                  <a:lnTo>
                    <a:pt x="2064270" y="8004911"/>
                  </a:lnTo>
                  <a:lnTo>
                    <a:pt x="2015947" y="8001914"/>
                  </a:lnTo>
                  <a:lnTo>
                    <a:pt x="0" y="8001952"/>
                  </a:lnTo>
                  <a:lnTo>
                    <a:pt x="0" y="10313632"/>
                  </a:lnTo>
                  <a:lnTo>
                    <a:pt x="2015909" y="10313632"/>
                  </a:lnTo>
                  <a:lnTo>
                    <a:pt x="2064232" y="10310635"/>
                  </a:lnTo>
                  <a:lnTo>
                    <a:pt x="2110765" y="10301859"/>
                  </a:lnTo>
                  <a:lnTo>
                    <a:pt x="2155152" y="10287698"/>
                  </a:lnTo>
                  <a:lnTo>
                    <a:pt x="2197023" y="10268483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45" y="10184232"/>
                  </a:lnTo>
                  <a:lnTo>
                    <a:pt x="2332151" y="10148468"/>
                  </a:lnTo>
                  <a:lnTo>
                    <a:pt x="2356040" y="10109467"/>
                  </a:lnTo>
                  <a:lnTo>
                    <a:pt x="2375255" y="10067595"/>
                  </a:lnTo>
                  <a:lnTo>
                    <a:pt x="2389428" y="10023208"/>
                  </a:lnTo>
                  <a:lnTo>
                    <a:pt x="2398191" y="9976675"/>
                  </a:lnTo>
                  <a:lnTo>
                    <a:pt x="2401189" y="9928339"/>
                  </a:lnTo>
                  <a:lnTo>
                    <a:pt x="2401189" y="8387156"/>
                  </a:lnTo>
                  <a:close/>
                </a:path>
                <a:path w="2401570" h="10313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55" y="5580621"/>
                  </a:lnTo>
                  <a:lnTo>
                    <a:pt x="2356053" y="5538749"/>
                  </a:lnTo>
                  <a:lnTo>
                    <a:pt x="2332164" y="5499760"/>
                  </a:lnTo>
                  <a:lnTo>
                    <a:pt x="2303957" y="5463997"/>
                  </a:lnTo>
                  <a:lnTo>
                    <a:pt x="2271801" y="5431841"/>
                  </a:lnTo>
                  <a:lnTo>
                    <a:pt x="2236038" y="5403634"/>
                  </a:lnTo>
                  <a:lnTo>
                    <a:pt x="2197049" y="5379745"/>
                  </a:lnTo>
                  <a:lnTo>
                    <a:pt x="2155177" y="5360543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47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30"/>
                  </a:lnTo>
                  <a:lnTo>
                    <a:pt x="2110765" y="7634554"/>
                  </a:lnTo>
                  <a:lnTo>
                    <a:pt x="2155152" y="7620394"/>
                  </a:lnTo>
                  <a:lnTo>
                    <a:pt x="2197023" y="7601178"/>
                  </a:lnTo>
                  <a:lnTo>
                    <a:pt x="2236025" y="7577302"/>
                  </a:lnTo>
                  <a:lnTo>
                    <a:pt x="2271788" y="7549083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62"/>
                  </a:lnTo>
                  <a:lnTo>
                    <a:pt x="2375255" y="7400290"/>
                  </a:lnTo>
                  <a:lnTo>
                    <a:pt x="2389428" y="7355903"/>
                  </a:lnTo>
                  <a:lnTo>
                    <a:pt x="2398191" y="7309371"/>
                  </a:lnTo>
                  <a:lnTo>
                    <a:pt x="2401189" y="7261034"/>
                  </a:lnTo>
                  <a:lnTo>
                    <a:pt x="2401189" y="5719851"/>
                  </a:lnTo>
                  <a:close/>
                </a:path>
                <a:path w="2401570" h="10313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55" y="2913316"/>
                  </a:lnTo>
                  <a:lnTo>
                    <a:pt x="2356053" y="2871444"/>
                  </a:lnTo>
                  <a:lnTo>
                    <a:pt x="2332164" y="2832455"/>
                  </a:lnTo>
                  <a:lnTo>
                    <a:pt x="2303957" y="2796692"/>
                  </a:lnTo>
                  <a:lnTo>
                    <a:pt x="2271801" y="2764536"/>
                  </a:lnTo>
                  <a:lnTo>
                    <a:pt x="2236038" y="2736329"/>
                  </a:lnTo>
                  <a:lnTo>
                    <a:pt x="2197049" y="2712440"/>
                  </a:lnTo>
                  <a:lnTo>
                    <a:pt x="2155177" y="2693238"/>
                  </a:lnTo>
                  <a:lnTo>
                    <a:pt x="2110803" y="2679065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25"/>
                  </a:lnTo>
                  <a:lnTo>
                    <a:pt x="2110765" y="4967249"/>
                  </a:lnTo>
                  <a:lnTo>
                    <a:pt x="2155152" y="4953089"/>
                  </a:lnTo>
                  <a:lnTo>
                    <a:pt x="2197023" y="4933874"/>
                  </a:lnTo>
                  <a:lnTo>
                    <a:pt x="2236025" y="4909998"/>
                  </a:lnTo>
                  <a:lnTo>
                    <a:pt x="2271788" y="4881778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53"/>
                  </a:lnTo>
                  <a:lnTo>
                    <a:pt x="2401189" y="4593729"/>
                  </a:lnTo>
                  <a:lnTo>
                    <a:pt x="2401189" y="3052546"/>
                  </a:lnTo>
                  <a:close/>
                </a:path>
                <a:path w="2401570" h="10313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55" y="245999"/>
                  </a:lnTo>
                  <a:lnTo>
                    <a:pt x="2356053" y="204139"/>
                  </a:lnTo>
                  <a:lnTo>
                    <a:pt x="2332164" y="165138"/>
                  </a:lnTo>
                  <a:lnTo>
                    <a:pt x="2303957" y="129387"/>
                  </a:lnTo>
                  <a:lnTo>
                    <a:pt x="2271801" y="97218"/>
                  </a:lnTo>
                  <a:lnTo>
                    <a:pt x="2236038" y="69024"/>
                  </a:lnTo>
                  <a:lnTo>
                    <a:pt x="2197049" y="45135"/>
                  </a:lnTo>
                  <a:lnTo>
                    <a:pt x="2155177" y="25933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20"/>
                  </a:lnTo>
                  <a:lnTo>
                    <a:pt x="2110765" y="2299944"/>
                  </a:lnTo>
                  <a:lnTo>
                    <a:pt x="2155152" y="2285784"/>
                  </a:lnTo>
                  <a:lnTo>
                    <a:pt x="2197023" y="2266569"/>
                  </a:lnTo>
                  <a:lnTo>
                    <a:pt x="2236025" y="2242680"/>
                  </a:lnTo>
                  <a:lnTo>
                    <a:pt x="2271788" y="2214473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48"/>
                  </a:lnTo>
                  <a:lnTo>
                    <a:pt x="2401189" y="1926424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956322" y="723799"/>
            <a:ext cx="1633855" cy="1261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Бизнес</a:t>
            </a:r>
            <a:r>
              <a:rPr sz="1400" b="0" spc="-12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-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 блокнот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20"/>
              </a:lnSpc>
            </a:pPr>
            <a:r>
              <a:rPr sz="2100" b="1" dirty="0">
                <a:solidFill>
                  <a:schemeClr val="bg1"/>
                </a:solidFill>
                <a:latin typeface="Montserrat SemiBold"/>
                <a:cs typeface="Montserrat SemiBold"/>
              </a:rPr>
              <a:t>CUBI </a:t>
            </a:r>
            <a:r>
              <a:rPr sz="2100" b="1" spc="-25" dirty="0">
                <a:solidFill>
                  <a:schemeClr val="bg1"/>
                </a:solidFill>
                <a:latin typeface="Montserrat SemiBold"/>
                <a:cs typeface="Montserrat SemiBold"/>
              </a:rPr>
              <a:t>B6+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36830">
              <a:lnSpc>
                <a:spcPct val="100000"/>
              </a:lnSpc>
              <a:spcBef>
                <a:spcPts val="100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Montserrat SemiBold"/>
                <a:cs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21221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2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PU</a:t>
            </a:r>
            <a:r>
              <a:rPr sz="1150" b="0" spc="1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Silk</a:t>
            </a:r>
            <a:r>
              <a:rPr sz="1150" b="0" spc="20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Plus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1092" y="6013130"/>
            <a:ext cx="1584325" cy="1270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0"/>
              </a:lnSpc>
              <a:spcBef>
                <a:spcPts val="100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Чехол</a:t>
            </a:r>
            <a:r>
              <a:rPr sz="1400" b="0" spc="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для</a:t>
            </a:r>
            <a:r>
              <a:rPr sz="1400" b="0" spc="5" dirty="0">
                <a:solidFill>
                  <a:schemeClr val="bg1"/>
                </a:solidFill>
                <a:latin typeface="Montserrat Medium"/>
                <a:cs typeface="Montserrat Medium"/>
              </a:rPr>
              <a:t> </a:t>
            </a:r>
            <a:r>
              <a:rPr sz="1400" b="0" spc="-20" dirty="0">
                <a:solidFill>
                  <a:schemeClr val="bg1"/>
                </a:solidFill>
                <a:latin typeface="Montserrat Medium"/>
                <a:cs typeface="Montserrat Medium"/>
              </a:rPr>
              <a:t>карт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22860">
              <a:lnSpc>
                <a:spcPts val="250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SIMPLY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225">
              <a:lnSpc>
                <a:spcPct val="100000"/>
              </a:lnSpc>
              <a:spcBef>
                <a:spcPts val="114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19728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3970">
              <a:lnSpc>
                <a:spcPct val="100000"/>
              </a:lnSpc>
              <a:spcBef>
                <a:spcPts val="119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2462" y="3310931"/>
            <a:ext cx="1593215" cy="1437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Обложка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1560"/>
              </a:lnSpc>
              <a:spcBef>
                <a:spcPts val="5"/>
              </a:spcBef>
            </a:pPr>
            <a:r>
              <a:rPr sz="1400" b="0" dirty="0">
                <a:solidFill>
                  <a:schemeClr val="bg1"/>
                </a:solidFill>
                <a:latin typeface="Montserrat Medium"/>
                <a:cs typeface="Montserrat Medium"/>
              </a:rPr>
              <a:t>для </a:t>
            </a: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паспорта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400"/>
              </a:lnSpc>
            </a:pPr>
            <a:r>
              <a:rPr sz="2100" b="1" spc="-10" dirty="0">
                <a:solidFill>
                  <a:schemeClr val="bg1"/>
                </a:solidFill>
                <a:latin typeface="Montserrat SemiBold"/>
                <a:cs typeface="Montserrat SemiBold"/>
              </a:rPr>
              <a:t>SIMPLY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15875">
              <a:lnSpc>
                <a:spcPct val="100000"/>
              </a:lnSpc>
              <a:spcBef>
                <a:spcPts val="95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-165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19726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210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chemeClr val="bg1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34465" y="8695179"/>
            <a:ext cx="1280160" cy="1292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ts val="1675"/>
              </a:lnSpc>
              <a:spcBef>
                <a:spcPts val="100"/>
              </a:spcBef>
            </a:pPr>
            <a:r>
              <a:rPr sz="1400" b="0" spc="-10" dirty="0">
                <a:solidFill>
                  <a:schemeClr val="bg1"/>
                </a:solidFill>
                <a:latin typeface="Montserrat Medium"/>
                <a:cs typeface="Montserrat Medium"/>
              </a:rPr>
              <a:t>Рюкзак</a:t>
            </a:r>
            <a:endParaRPr sz="1400" dirty="0">
              <a:solidFill>
                <a:schemeClr val="bg1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lang="en-US" sz="2100" b="1" spc="-20" dirty="0">
                <a:solidFill>
                  <a:schemeClr val="bg1"/>
                </a:solidFill>
                <a:latin typeface="Montserrat SemiBold"/>
                <a:cs typeface="Montserrat SemiBold"/>
              </a:rPr>
              <a:t>RUSH</a:t>
            </a:r>
            <a:endParaRPr sz="21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015"/>
              </a:spcBef>
            </a:pPr>
            <a:r>
              <a:rPr sz="1600" b="1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</a:t>
            </a:r>
            <a:r>
              <a:rPr sz="1600" b="1" spc="55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Montserrat SemiBold"/>
                <a:cs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16777</a:t>
            </a:r>
            <a:endParaRPr sz="1600" dirty="0">
              <a:solidFill>
                <a:schemeClr val="bg1"/>
              </a:solidFill>
              <a:latin typeface="Montserrat SemiBold"/>
              <a:cs typeface="Montserrat SemiBold"/>
            </a:endParaRPr>
          </a:p>
          <a:p>
            <a:pPr marL="45720">
              <a:lnSpc>
                <a:spcPct val="100000"/>
              </a:lnSpc>
              <a:spcBef>
                <a:spcPts val="1465"/>
              </a:spcBef>
            </a:pPr>
            <a:r>
              <a:rPr sz="1150" b="0" dirty="0">
                <a:solidFill>
                  <a:schemeClr val="bg1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chemeClr val="bg1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chemeClr val="bg1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solidFill>
                <a:schemeClr val="bg1"/>
              </a:solidFill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7787" y="498323"/>
            <a:ext cx="19441795" cy="10172065"/>
            <a:chOff x="107787" y="498323"/>
            <a:chExt cx="19441795" cy="10172065"/>
          </a:xfrm>
        </p:grpSpPr>
        <p:sp>
          <p:nvSpPr>
            <p:cNvPr id="10" name="object 10"/>
            <p:cNvSpPr/>
            <p:nvPr/>
          </p:nvSpPr>
          <p:spPr>
            <a:xfrm>
              <a:off x="19048553" y="498328"/>
              <a:ext cx="501015" cy="614680"/>
            </a:xfrm>
            <a:custGeom>
              <a:avLst/>
              <a:gdLst/>
              <a:ahLst/>
              <a:cxnLst/>
              <a:rect l="l" t="t" r="r" b="b"/>
              <a:pathLst>
                <a:path w="501015" h="614680">
                  <a:moveTo>
                    <a:pt x="500595" y="419531"/>
                  </a:moveTo>
                  <a:lnTo>
                    <a:pt x="358787" y="419531"/>
                  </a:lnTo>
                  <a:lnTo>
                    <a:pt x="358787" y="476211"/>
                  </a:lnTo>
                  <a:lnTo>
                    <a:pt x="434060" y="476211"/>
                  </a:lnTo>
                  <a:lnTo>
                    <a:pt x="427659" y="506387"/>
                  </a:lnTo>
                  <a:lnTo>
                    <a:pt x="410070" y="531152"/>
                  </a:lnTo>
                  <a:lnTo>
                    <a:pt x="383755" y="547928"/>
                  </a:lnTo>
                  <a:lnTo>
                    <a:pt x="351142" y="554101"/>
                  </a:lnTo>
                  <a:lnTo>
                    <a:pt x="308521" y="543318"/>
                  </a:lnTo>
                  <a:lnTo>
                    <a:pt x="279209" y="515404"/>
                  </a:lnTo>
                  <a:lnTo>
                    <a:pt x="262280" y="477024"/>
                  </a:lnTo>
                  <a:lnTo>
                    <a:pt x="256832" y="434860"/>
                  </a:lnTo>
                  <a:lnTo>
                    <a:pt x="263639" y="381177"/>
                  </a:lnTo>
                  <a:lnTo>
                    <a:pt x="282867" y="342023"/>
                  </a:lnTo>
                  <a:lnTo>
                    <a:pt x="312775" y="318058"/>
                  </a:lnTo>
                  <a:lnTo>
                    <a:pt x="351574" y="309918"/>
                  </a:lnTo>
                  <a:lnTo>
                    <a:pt x="379514" y="314413"/>
                  </a:lnTo>
                  <a:lnTo>
                    <a:pt x="403263" y="326682"/>
                  </a:lnTo>
                  <a:lnTo>
                    <a:pt x="420370" y="344906"/>
                  </a:lnTo>
                  <a:lnTo>
                    <a:pt x="428371" y="367258"/>
                  </a:lnTo>
                  <a:lnTo>
                    <a:pt x="499935" y="367258"/>
                  </a:lnTo>
                  <a:lnTo>
                    <a:pt x="486003" y="320382"/>
                  </a:lnTo>
                  <a:lnTo>
                    <a:pt x="454228" y="283629"/>
                  </a:lnTo>
                  <a:lnTo>
                    <a:pt x="408203" y="259638"/>
                  </a:lnTo>
                  <a:lnTo>
                    <a:pt x="351574" y="251053"/>
                  </a:lnTo>
                  <a:lnTo>
                    <a:pt x="300964" y="257467"/>
                  </a:lnTo>
                  <a:lnTo>
                    <a:pt x="275475" y="268554"/>
                  </a:lnTo>
                  <a:lnTo>
                    <a:pt x="275475" y="187960"/>
                  </a:lnTo>
                  <a:lnTo>
                    <a:pt x="275475" y="128270"/>
                  </a:lnTo>
                  <a:lnTo>
                    <a:pt x="275475" y="0"/>
                  </a:lnTo>
                  <a:lnTo>
                    <a:pt x="203708" y="0"/>
                  </a:lnTo>
                  <a:lnTo>
                    <a:pt x="203708" y="128270"/>
                  </a:lnTo>
                  <a:lnTo>
                    <a:pt x="71107" y="128270"/>
                  </a:lnTo>
                  <a:lnTo>
                    <a:pt x="71107" y="0"/>
                  </a:lnTo>
                  <a:lnTo>
                    <a:pt x="0" y="0"/>
                  </a:lnTo>
                  <a:lnTo>
                    <a:pt x="0" y="128270"/>
                  </a:lnTo>
                  <a:lnTo>
                    <a:pt x="0" y="187960"/>
                  </a:lnTo>
                  <a:lnTo>
                    <a:pt x="0" y="340360"/>
                  </a:lnTo>
                  <a:lnTo>
                    <a:pt x="71107" y="340360"/>
                  </a:lnTo>
                  <a:lnTo>
                    <a:pt x="71107" y="187960"/>
                  </a:lnTo>
                  <a:lnTo>
                    <a:pt x="203708" y="187960"/>
                  </a:lnTo>
                  <a:lnTo>
                    <a:pt x="203708" y="339394"/>
                  </a:lnTo>
                  <a:lnTo>
                    <a:pt x="203123" y="340296"/>
                  </a:lnTo>
                  <a:lnTo>
                    <a:pt x="188950" y="383540"/>
                  </a:lnTo>
                  <a:lnTo>
                    <a:pt x="184188" y="431812"/>
                  </a:lnTo>
                  <a:lnTo>
                    <a:pt x="189064" y="478205"/>
                  </a:lnTo>
                  <a:lnTo>
                    <a:pt x="203212" y="521157"/>
                  </a:lnTo>
                  <a:lnTo>
                    <a:pt x="225933" y="558457"/>
                  </a:lnTo>
                  <a:lnTo>
                    <a:pt x="256476" y="587857"/>
                  </a:lnTo>
                  <a:lnTo>
                    <a:pt x="294157" y="607136"/>
                  </a:lnTo>
                  <a:lnTo>
                    <a:pt x="338239" y="614057"/>
                  </a:lnTo>
                  <a:lnTo>
                    <a:pt x="371513" y="610971"/>
                  </a:lnTo>
                  <a:lnTo>
                    <a:pt x="400532" y="602056"/>
                  </a:lnTo>
                  <a:lnTo>
                    <a:pt x="423887" y="587756"/>
                  </a:lnTo>
                  <a:lnTo>
                    <a:pt x="440182" y="568553"/>
                  </a:lnTo>
                  <a:lnTo>
                    <a:pt x="441718" y="602246"/>
                  </a:lnTo>
                  <a:lnTo>
                    <a:pt x="500595" y="602246"/>
                  </a:lnTo>
                  <a:lnTo>
                    <a:pt x="500595" y="419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332585" y="7726975"/>
              <a:ext cx="166370" cy="344805"/>
            </a:xfrm>
            <a:custGeom>
              <a:avLst/>
              <a:gdLst/>
              <a:ahLst/>
              <a:cxnLst/>
              <a:rect l="l" t="t" r="r" b="b"/>
              <a:pathLst>
                <a:path w="166370" h="344804">
                  <a:moveTo>
                    <a:pt x="163938" y="0"/>
                  </a:moveTo>
                  <a:lnTo>
                    <a:pt x="151425" y="1895"/>
                  </a:lnTo>
                  <a:lnTo>
                    <a:pt x="143310" y="2439"/>
                  </a:lnTo>
                  <a:lnTo>
                    <a:pt x="135488" y="4240"/>
                  </a:lnTo>
                  <a:lnTo>
                    <a:pt x="91873" y="20217"/>
                  </a:lnTo>
                  <a:lnTo>
                    <a:pt x="55471" y="45472"/>
                  </a:lnTo>
                  <a:lnTo>
                    <a:pt x="27328" y="78396"/>
                  </a:lnTo>
                  <a:lnTo>
                    <a:pt x="8489" y="117381"/>
                  </a:lnTo>
                  <a:lnTo>
                    <a:pt x="0" y="160816"/>
                  </a:lnTo>
                  <a:lnTo>
                    <a:pt x="2906" y="207093"/>
                  </a:lnTo>
                  <a:lnTo>
                    <a:pt x="17189" y="249168"/>
                  </a:lnTo>
                  <a:lnTo>
                    <a:pt x="41873" y="285725"/>
                  </a:lnTo>
                  <a:lnTo>
                    <a:pt x="74909" y="314967"/>
                  </a:lnTo>
                  <a:lnTo>
                    <a:pt x="114249" y="335099"/>
                  </a:lnTo>
                  <a:lnTo>
                    <a:pt x="157843" y="344324"/>
                  </a:lnTo>
                  <a:lnTo>
                    <a:pt x="163896" y="344753"/>
                  </a:lnTo>
                  <a:lnTo>
                    <a:pt x="165707" y="343392"/>
                  </a:lnTo>
                  <a:lnTo>
                    <a:pt x="165415" y="296788"/>
                  </a:lnTo>
                  <a:lnTo>
                    <a:pt x="165665" y="251070"/>
                  </a:lnTo>
                  <a:lnTo>
                    <a:pt x="164199" y="249133"/>
                  </a:lnTo>
                  <a:lnTo>
                    <a:pt x="158765" y="248128"/>
                  </a:lnTo>
                  <a:lnTo>
                    <a:pt x="140155" y="242579"/>
                  </a:lnTo>
                  <a:lnTo>
                    <a:pt x="124338" y="233304"/>
                  </a:lnTo>
                  <a:lnTo>
                    <a:pt x="111421" y="220334"/>
                  </a:lnTo>
                  <a:lnTo>
                    <a:pt x="101510" y="203700"/>
                  </a:lnTo>
                  <a:lnTo>
                    <a:pt x="94823" y="169203"/>
                  </a:lnTo>
                  <a:lnTo>
                    <a:pt x="103776" y="136761"/>
                  </a:lnTo>
                  <a:lnTo>
                    <a:pt x="125763" y="111192"/>
                  </a:lnTo>
                  <a:lnTo>
                    <a:pt x="158179" y="97316"/>
                  </a:lnTo>
                  <a:lnTo>
                    <a:pt x="163561" y="96374"/>
                  </a:lnTo>
                  <a:lnTo>
                    <a:pt x="165833" y="94635"/>
                  </a:lnTo>
                  <a:lnTo>
                    <a:pt x="165417" y="78747"/>
                  </a:lnTo>
                  <a:lnTo>
                    <a:pt x="165487" y="48710"/>
                  </a:lnTo>
                  <a:lnTo>
                    <a:pt x="165655" y="1675"/>
                  </a:lnTo>
                  <a:lnTo>
                    <a:pt x="163938" y="0"/>
                  </a:lnTo>
                  <a:close/>
                </a:path>
              </a:pathLst>
            </a:custGeom>
            <a:solidFill>
              <a:srgbClr val="06808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502552" y="7727096"/>
              <a:ext cx="167005" cy="347345"/>
            </a:xfrm>
            <a:custGeom>
              <a:avLst/>
              <a:gdLst/>
              <a:ahLst/>
              <a:cxnLst/>
              <a:rect l="l" t="t" r="r" b="b"/>
              <a:pathLst>
                <a:path w="167004" h="347345">
                  <a:moveTo>
                    <a:pt x="3821" y="0"/>
                  </a:moveTo>
                  <a:lnTo>
                    <a:pt x="230" y="251"/>
                  </a:lnTo>
                  <a:lnTo>
                    <a:pt x="565" y="28533"/>
                  </a:lnTo>
                  <a:lnTo>
                    <a:pt x="345" y="94845"/>
                  </a:lnTo>
                  <a:lnTo>
                    <a:pt x="2209" y="97222"/>
                  </a:lnTo>
                  <a:lnTo>
                    <a:pt x="11978" y="97620"/>
                  </a:lnTo>
                  <a:lnTo>
                    <a:pt x="16805" y="98960"/>
                  </a:lnTo>
                  <a:lnTo>
                    <a:pt x="60345" y="133376"/>
                  </a:lnTo>
                  <a:lnTo>
                    <a:pt x="70825" y="183062"/>
                  </a:lnTo>
                  <a:lnTo>
                    <a:pt x="64486" y="206049"/>
                  </a:lnTo>
                  <a:lnTo>
                    <a:pt x="51019" y="225654"/>
                  </a:lnTo>
                  <a:lnTo>
                    <a:pt x="31678" y="240478"/>
                  </a:lnTo>
                  <a:lnTo>
                    <a:pt x="7717" y="249123"/>
                  </a:lnTo>
                  <a:lnTo>
                    <a:pt x="1947" y="250254"/>
                  </a:lnTo>
                  <a:lnTo>
                    <a:pt x="219" y="252379"/>
                  </a:lnTo>
                  <a:lnTo>
                    <a:pt x="503" y="267819"/>
                  </a:lnTo>
                  <a:lnTo>
                    <a:pt x="450" y="297456"/>
                  </a:lnTo>
                  <a:lnTo>
                    <a:pt x="547" y="327654"/>
                  </a:lnTo>
                  <a:lnTo>
                    <a:pt x="0" y="344806"/>
                  </a:lnTo>
                  <a:lnTo>
                    <a:pt x="2628" y="346848"/>
                  </a:lnTo>
                  <a:lnTo>
                    <a:pt x="10816" y="345287"/>
                  </a:lnTo>
                  <a:lnTo>
                    <a:pt x="12617" y="345319"/>
                  </a:lnTo>
                  <a:lnTo>
                    <a:pt x="59431" y="333679"/>
                  </a:lnTo>
                  <a:lnTo>
                    <a:pt x="97732" y="313038"/>
                  </a:lnTo>
                  <a:lnTo>
                    <a:pt x="128804" y="282897"/>
                  </a:lnTo>
                  <a:lnTo>
                    <a:pt x="152173" y="242997"/>
                  </a:lnTo>
                  <a:lnTo>
                    <a:pt x="166239" y="195003"/>
                  </a:lnTo>
                  <a:lnTo>
                    <a:pt x="166528" y="148562"/>
                  </a:lnTo>
                  <a:lnTo>
                    <a:pt x="153177" y="103992"/>
                  </a:lnTo>
                  <a:lnTo>
                    <a:pt x="126320" y="61610"/>
                  </a:lnTo>
                  <a:lnTo>
                    <a:pt x="74314" y="19329"/>
                  </a:lnTo>
                  <a:lnTo>
                    <a:pt x="9601" y="638"/>
                  </a:lnTo>
                  <a:lnTo>
                    <a:pt x="3821" y="0"/>
                  </a:lnTo>
                  <a:close/>
                </a:path>
              </a:pathLst>
            </a:custGeom>
            <a:solidFill>
              <a:srgbClr val="36363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9380" y="2536902"/>
              <a:ext cx="344737" cy="34300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0438" y="5067161"/>
              <a:ext cx="332561" cy="3333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8469" y="657783"/>
              <a:ext cx="1538644" cy="192628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7510" y="3238989"/>
              <a:ext cx="1749102" cy="218492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2361" y="5918392"/>
              <a:ext cx="1602075" cy="216513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7787" y="8673201"/>
              <a:ext cx="2059685" cy="199678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069468" y="7727040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135915" y="7779082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069468" y="1028193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35915" y="10333978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69468" y="2533481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35915" y="2585523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69468" y="5067435"/>
            <a:ext cx="906144" cy="355600"/>
          </a:xfrm>
          <a:custGeom>
            <a:avLst/>
            <a:gdLst/>
            <a:ahLst/>
            <a:cxnLst/>
            <a:rect l="l" t="t" r="r" b="b"/>
            <a:pathLst>
              <a:path w="906145" h="355600">
                <a:moveTo>
                  <a:pt x="843911" y="0"/>
                </a:moveTo>
                <a:lnTo>
                  <a:pt x="62144" y="0"/>
                </a:lnTo>
                <a:lnTo>
                  <a:pt x="37980" y="4890"/>
                </a:lnTo>
                <a:lnTo>
                  <a:pt x="18224" y="18219"/>
                </a:lnTo>
                <a:lnTo>
                  <a:pt x="4892" y="37972"/>
                </a:lnTo>
                <a:lnTo>
                  <a:pt x="0" y="62134"/>
                </a:lnTo>
                <a:lnTo>
                  <a:pt x="0" y="292985"/>
                </a:lnTo>
                <a:lnTo>
                  <a:pt x="4892" y="317142"/>
                </a:lnTo>
                <a:lnTo>
                  <a:pt x="18224" y="336891"/>
                </a:lnTo>
                <a:lnTo>
                  <a:pt x="37980" y="350219"/>
                </a:lnTo>
                <a:lnTo>
                  <a:pt x="62144" y="355109"/>
                </a:lnTo>
                <a:lnTo>
                  <a:pt x="843911" y="355109"/>
                </a:lnTo>
                <a:lnTo>
                  <a:pt x="868073" y="350219"/>
                </a:lnTo>
                <a:lnTo>
                  <a:pt x="873939" y="346261"/>
                </a:lnTo>
                <a:lnTo>
                  <a:pt x="62144" y="346261"/>
                </a:lnTo>
                <a:lnTo>
                  <a:pt x="41423" y="342067"/>
                </a:lnTo>
                <a:lnTo>
                  <a:pt x="24483" y="330637"/>
                </a:lnTo>
                <a:lnTo>
                  <a:pt x="13052" y="313701"/>
                </a:lnTo>
                <a:lnTo>
                  <a:pt x="8858" y="292985"/>
                </a:lnTo>
                <a:lnTo>
                  <a:pt x="8858" y="62134"/>
                </a:lnTo>
                <a:lnTo>
                  <a:pt x="13052" y="41414"/>
                </a:lnTo>
                <a:lnTo>
                  <a:pt x="24483" y="24478"/>
                </a:lnTo>
                <a:lnTo>
                  <a:pt x="41423" y="13050"/>
                </a:lnTo>
                <a:lnTo>
                  <a:pt x="62144" y="8858"/>
                </a:lnTo>
                <a:lnTo>
                  <a:pt x="873953" y="8858"/>
                </a:lnTo>
                <a:lnTo>
                  <a:pt x="868073" y="4890"/>
                </a:lnTo>
                <a:lnTo>
                  <a:pt x="843911" y="0"/>
                </a:lnTo>
                <a:close/>
              </a:path>
              <a:path w="906145" h="355600">
                <a:moveTo>
                  <a:pt x="873953" y="8858"/>
                </a:moveTo>
                <a:lnTo>
                  <a:pt x="843911" y="8858"/>
                </a:lnTo>
                <a:lnTo>
                  <a:pt x="864631" y="13050"/>
                </a:lnTo>
                <a:lnTo>
                  <a:pt x="881567" y="24478"/>
                </a:lnTo>
                <a:lnTo>
                  <a:pt x="892994" y="41414"/>
                </a:lnTo>
                <a:lnTo>
                  <a:pt x="897187" y="62134"/>
                </a:lnTo>
                <a:lnTo>
                  <a:pt x="897187" y="292985"/>
                </a:lnTo>
                <a:lnTo>
                  <a:pt x="892994" y="313701"/>
                </a:lnTo>
                <a:lnTo>
                  <a:pt x="881567" y="330637"/>
                </a:lnTo>
                <a:lnTo>
                  <a:pt x="864631" y="342067"/>
                </a:lnTo>
                <a:lnTo>
                  <a:pt x="843911" y="346261"/>
                </a:lnTo>
                <a:lnTo>
                  <a:pt x="873939" y="346261"/>
                </a:lnTo>
                <a:lnTo>
                  <a:pt x="887826" y="336891"/>
                </a:lnTo>
                <a:lnTo>
                  <a:pt x="901155" y="317142"/>
                </a:lnTo>
                <a:lnTo>
                  <a:pt x="906045" y="292985"/>
                </a:lnTo>
                <a:lnTo>
                  <a:pt x="906045" y="62134"/>
                </a:lnTo>
                <a:lnTo>
                  <a:pt x="901155" y="37972"/>
                </a:lnTo>
                <a:lnTo>
                  <a:pt x="887826" y="18219"/>
                </a:lnTo>
                <a:lnTo>
                  <a:pt x="873953" y="88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35915" y="5119477"/>
            <a:ext cx="79311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chemeClr val="bg1"/>
                </a:solidFill>
                <a:latin typeface="Montserrat"/>
                <a:cs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СКАЧАТЬ КОНСТРУКТОР</a:t>
            </a:r>
            <a:endParaRPr sz="750" dirty="0">
              <a:solidFill>
                <a:schemeClr val="bg1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1825</Words>
  <Application>Microsoft Office PowerPoint</Application>
  <PresentationFormat>Произвольный</PresentationFormat>
  <Paragraphs>725</Paragraphs>
  <Slides>40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8" baseType="lpstr">
      <vt:lpstr>Arial</vt:lpstr>
      <vt:lpstr>Calibri</vt:lpstr>
      <vt:lpstr>Involve SemiBold</vt:lpstr>
      <vt:lpstr>Montserrat</vt:lpstr>
      <vt:lpstr>Montserrat Light</vt:lpstr>
      <vt:lpstr>Montserrat Medium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23 февраля</dc:title>
  <dc:creator>Яна</dc:creator>
  <cp:lastModifiedBy>Яна</cp:lastModifiedBy>
  <cp:revision>23</cp:revision>
  <dcterms:created xsi:type="dcterms:W3CDTF">2025-12-18T06:59:13Z</dcterms:created>
  <dcterms:modified xsi:type="dcterms:W3CDTF">2025-12-22T13:08:13Z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2025-12-17T00:00:00Z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2025-12-18T00:00:00Z</vt:filetime>
  </property>
</Properties>
</file>